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5"/>
  </p:handoutMasterIdLst>
  <p:sldIdLst>
    <p:sldId id="256" r:id="rId2"/>
    <p:sldId id="261" r:id="rId3"/>
    <p:sldId id="281" r:id="rId4"/>
    <p:sldId id="262" r:id="rId5"/>
    <p:sldId id="263" r:id="rId6"/>
    <p:sldId id="264" r:id="rId7"/>
    <p:sldId id="265" r:id="rId8"/>
    <p:sldId id="266" r:id="rId9"/>
    <p:sldId id="280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82" r:id="rId21"/>
    <p:sldId id="283" r:id="rId22"/>
    <p:sldId id="284" r:id="rId23"/>
    <p:sldId id="292" r:id="rId24"/>
    <p:sldId id="291" r:id="rId25"/>
    <p:sldId id="285" r:id="rId26"/>
    <p:sldId id="286" r:id="rId27"/>
    <p:sldId id="287" r:id="rId28"/>
    <p:sldId id="288" r:id="rId29"/>
    <p:sldId id="289" r:id="rId30"/>
    <p:sldId id="290" r:id="rId31"/>
    <p:sldId id="293" r:id="rId32"/>
    <p:sldId id="294" r:id="rId33"/>
    <p:sldId id="29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000099"/>
    <a:srgbClr val="6666FF"/>
    <a:srgbClr val="003374"/>
    <a:srgbClr val="001736"/>
    <a:srgbClr val="173A8D"/>
    <a:srgbClr val="129481"/>
    <a:srgbClr val="0F2741"/>
    <a:srgbClr val="C9A093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Средний стиль 1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Темный стиль 1 -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-9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91DBBD-5C3C-4942-BA30-A7B15466BB37}" type="doc">
      <dgm:prSet loTypeId="urn:microsoft.com/office/officeart/2005/8/layout/default#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41F5D-2475-4596-97D3-EC855FAAAD04}">
      <dgm:prSet phldrT="[Текст]"/>
      <dgm:spPr/>
      <dgm:t>
        <a:bodyPr/>
        <a:lstStyle/>
        <a:p>
          <a:r>
            <a:rPr lang="ru-RU" b="1" dirty="0" smtClean="0">
              <a:latin typeface="Arial" pitchFamily="34" charset="0"/>
              <a:cs typeface="Arial" pitchFamily="34" charset="0"/>
            </a:rPr>
            <a:t>ФГБОУ ВО «Московская государственная академия ветеринарной медицины и биотехнологии – МВА имени </a:t>
          </a:r>
          <a:endParaRPr lang="ru-RU" b="1" dirty="0" smtClean="0">
            <a:latin typeface="Arial" pitchFamily="34" charset="0"/>
            <a:cs typeface="Arial" pitchFamily="34" charset="0"/>
          </a:endParaRPr>
        </a:p>
        <a:p>
          <a:r>
            <a:rPr lang="ru-RU" b="1" dirty="0" err="1" smtClean="0">
              <a:latin typeface="Arial" pitchFamily="34" charset="0"/>
              <a:cs typeface="Arial" pitchFamily="34" charset="0"/>
            </a:rPr>
            <a:t>К.И</a:t>
          </a:r>
          <a:r>
            <a:rPr lang="ru-RU" b="1" dirty="0" smtClean="0">
              <a:latin typeface="Arial" pitchFamily="34" charset="0"/>
              <a:cs typeface="Arial" pitchFamily="34" charset="0"/>
            </a:rPr>
            <a:t>. Скрябина»</a:t>
          </a:r>
          <a:br>
            <a:rPr lang="ru-RU" b="1" dirty="0" smtClean="0">
              <a:latin typeface="Arial" pitchFamily="34" charset="0"/>
              <a:cs typeface="Arial" pitchFamily="34" charset="0"/>
            </a:rPr>
          </a:br>
          <a:r>
            <a:rPr lang="ru-RU" b="1" dirty="0" smtClean="0">
              <a:latin typeface="Arial" pitchFamily="34" charset="0"/>
              <a:cs typeface="Arial" pitchFamily="34" charset="0"/>
            </a:rPr>
            <a:t>Ведущее российское образовательное   учреждение в области ветеринарии. </a:t>
          </a:r>
          <a:endParaRPr lang="ru-RU" dirty="0"/>
        </a:p>
      </dgm:t>
    </dgm:pt>
    <dgm:pt modelId="{99E2F5A8-3A25-4556-B2A0-70103B0D349B}" type="parTrans" cxnId="{51A378BB-1B2B-43A0-9E27-3EB70BCC63B5}">
      <dgm:prSet/>
      <dgm:spPr/>
      <dgm:t>
        <a:bodyPr/>
        <a:lstStyle/>
        <a:p>
          <a:endParaRPr lang="ru-RU"/>
        </a:p>
      </dgm:t>
    </dgm:pt>
    <dgm:pt modelId="{0C892317-F0C4-46E1-A71A-70471546C943}" type="sibTrans" cxnId="{51A378BB-1B2B-43A0-9E27-3EB70BCC63B5}">
      <dgm:prSet/>
      <dgm:spPr/>
      <dgm:t>
        <a:bodyPr/>
        <a:lstStyle/>
        <a:p>
          <a:endParaRPr lang="ru-RU"/>
        </a:p>
      </dgm:t>
    </dgm:pt>
    <dgm:pt modelId="{CC93E150-8530-4F6E-A148-18EA7530F306}">
      <dgm:prSet phldrT="[Текст]"/>
      <dgm:spPr/>
      <dgm:t>
        <a:bodyPr/>
        <a:lstStyle/>
        <a:p>
          <a:r>
            <a:rPr lang="ru-RU" b="1" dirty="0" smtClean="0">
              <a:latin typeface="Arial" pitchFamily="34" charset="0"/>
              <a:cs typeface="Arial" pitchFamily="34" charset="0"/>
            </a:rPr>
            <a:t>ООО «ПРОБИОТИК-ПЛЮС</a:t>
          </a:r>
          <a:r>
            <a:rPr lang="ru-RU" b="1" smtClean="0">
              <a:latin typeface="Arial" pitchFamily="34" charset="0"/>
              <a:cs typeface="Arial" pitchFamily="34" charset="0"/>
            </a:rPr>
            <a:t>» Разработчик и производитель уникальных, не имеющих аналогов в мире лечебно-профилактических средств </a:t>
          </a:r>
          <a:endParaRPr lang="ru-RU" dirty="0"/>
        </a:p>
      </dgm:t>
    </dgm:pt>
    <dgm:pt modelId="{69DDE6C7-EA1C-443E-AA45-2A60DC0CE9B1}" type="parTrans" cxnId="{4439A2A0-1B03-4934-AB44-682AA2D900EA}">
      <dgm:prSet/>
      <dgm:spPr/>
      <dgm:t>
        <a:bodyPr/>
        <a:lstStyle/>
        <a:p>
          <a:endParaRPr lang="ru-RU"/>
        </a:p>
      </dgm:t>
    </dgm:pt>
    <dgm:pt modelId="{065BBAAC-7463-4787-ACED-B402E04CB43C}" type="sibTrans" cxnId="{4439A2A0-1B03-4934-AB44-682AA2D900EA}">
      <dgm:prSet/>
      <dgm:spPr/>
      <dgm:t>
        <a:bodyPr/>
        <a:lstStyle/>
        <a:p>
          <a:endParaRPr lang="ru-RU"/>
        </a:p>
      </dgm:t>
    </dgm:pt>
    <dgm:pt modelId="{739ADF55-9FEA-454A-B30A-62969B3C2733}" type="pres">
      <dgm:prSet presAssocID="{2B91DBBD-5C3C-4942-BA30-A7B15466BB3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222A850-9212-4543-B724-275F9DB4705A}" type="pres">
      <dgm:prSet presAssocID="{2B441F5D-2475-4596-97D3-EC855FAAAD04}" presName="node" presStyleLbl="node1" presStyleIdx="0" presStyleCnt="2" custLinFactNeighborX="4201" custLinFactNeighborY="-300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5147A40-1ACB-46DC-A8AA-E40E902F8CD3}" type="pres">
      <dgm:prSet presAssocID="{0C892317-F0C4-46E1-A71A-70471546C943}" presName="sibTrans" presStyleCnt="0"/>
      <dgm:spPr/>
    </dgm:pt>
    <dgm:pt modelId="{97007355-FF21-40D7-9D21-9114D37AD07A}" type="pres">
      <dgm:prSet presAssocID="{CC93E150-8530-4F6E-A148-18EA7530F306}" presName="node" presStyleLbl="node1" presStyleIdx="1" presStyleCnt="2" custLinFactNeighborX="-3575" custLinFactNeighborY="-300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FCF1A9B-E666-47F1-9400-40B1671DB6EF}" type="presOf" srcId="{2B441F5D-2475-4596-97D3-EC855FAAAD04}" destId="{7222A850-9212-4543-B724-275F9DB4705A}" srcOrd="0" destOrd="0" presId="urn:microsoft.com/office/officeart/2005/8/layout/default#3"/>
    <dgm:cxn modelId="{4439A2A0-1B03-4934-AB44-682AA2D900EA}" srcId="{2B91DBBD-5C3C-4942-BA30-A7B15466BB37}" destId="{CC93E150-8530-4F6E-A148-18EA7530F306}" srcOrd="1" destOrd="0" parTransId="{69DDE6C7-EA1C-443E-AA45-2A60DC0CE9B1}" sibTransId="{065BBAAC-7463-4787-ACED-B402E04CB43C}"/>
    <dgm:cxn modelId="{51A378BB-1B2B-43A0-9E27-3EB70BCC63B5}" srcId="{2B91DBBD-5C3C-4942-BA30-A7B15466BB37}" destId="{2B441F5D-2475-4596-97D3-EC855FAAAD04}" srcOrd="0" destOrd="0" parTransId="{99E2F5A8-3A25-4556-B2A0-70103B0D349B}" sibTransId="{0C892317-F0C4-46E1-A71A-70471546C943}"/>
    <dgm:cxn modelId="{F728BFC3-AC4A-4925-9914-AAE88AC39B17}" type="presOf" srcId="{CC93E150-8530-4F6E-A148-18EA7530F306}" destId="{97007355-FF21-40D7-9D21-9114D37AD07A}" srcOrd="0" destOrd="0" presId="urn:microsoft.com/office/officeart/2005/8/layout/default#3"/>
    <dgm:cxn modelId="{B4219424-64A3-47A4-9C3A-49408450A3C0}" type="presOf" srcId="{2B91DBBD-5C3C-4942-BA30-A7B15466BB37}" destId="{739ADF55-9FEA-454A-B30A-62969B3C2733}" srcOrd="0" destOrd="0" presId="urn:microsoft.com/office/officeart/2005/8/layout/default#3"/>
    <dgm:cxn modelId="{72B91EE1-A98A-4D7F-B91D-504057E43AF1}" type="presParOf" srcId="{739ADF55-9FEA-454A-B30A-62969B3C2733}" destId="{7222A850-9212-4543-B724-275F9DB4705A}" srcOrd="0" destOrd="0" presId="urn:microsoft.com/office/officeart/2005/8/layout/default#3"/>
    <dgm:cxn modelId="{80829137-C4F1-4B0C-9340-6704EB11E952}" type="presParOf" srcId="{739ADF55-9FEA-454A-B30A-62969B3C2733}" destId="{F5147A40-1ACB-46DC-A8AA-E40E902F8CD3}" srcOrd="1" destOrd="0" presId="urn:microsoft.com/office/officeart/2005/8/layout/default#3"/>
    <dgm:cxn modelId="{758B3708-DF4D-409B-8F8C-7A6B0DC2F183}" type="presParOf" srcId="{739ADF55-9FEA-454A-B30A-62969B3C2733}" destId="{97007355-FF21-40D7-9D21-9114D37AD07A}" srcOrd="2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772D8F-4CC9-401D-9566-00B82F59EC14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74D3B0F2-BDEB-4855-806D-ADF228273237}">
      <dgm:prSet/>
      <dgm:spPr/>
      <dgm:t>
        <a:bodyPr/>
        <a:lstStyle/>
        <a:p>
          <a:endParaRPr lang="ru-RU" dirty="0"/>
        </a:p>
      </dgm:t>
    </dgm:pt>
    <dgm:pt modelId="{8137C256-F845-4355-BB02-BA9098DD7F42}" type="parTrans" cxnId="{CCA36C31-119E-4D4B-AD9C-72271FC843FA}">
      <dgm:prSet/>
      <dgm:spPr/>
      <dgm:t>
        <a:bodyPr/>
        <a:lstStyle/>
        <a:p>
          <a:endParaRPr lang="ru-RU"/>
        </a:p>
      </dgm:t>
    </dgm:pt>
    <dgm:pt modelId="{B635F984-73D9-48F8-A5AE-03A462B6D3A0}" type="sibTrans" cxnId="{CCA36C31-119E-4D4B-AD9C-72271FC843FA}">
      <dgm:prSet/>
      <dgm:spPr/>
      <dgm:t>
        <a:bodyPr/>
        <a:lstStyle/>
        <a:p>
          <a:endParaRPr lang="ru-RU"/>
        </a:p>
      </dgm:t>
    </dgm:pt>
    <dgm:pt modelId="{0CAA3587-52DA-49DD-9C7E-5B65B4736FE3}">
      <dgm:prSet custT="1"/>
      <dgm:spPr/>
      <dgm:t>
        <a:bodyPr/>
        <a:lstStyle/>
        <a:p>
          <a:endParaRPr lang="ru-RU" sz="1600" dirty="0">
            <a:solidFill>
              <a:srgbClr val="003374"/>
            </a:solidFill>
          </a:endParaRPr>
        </a:p>
      </dgm:t>
    </dgm:pt>
    <dgm:pt modelId="{D97B40C8-DDEF-4F01-94DC-A97DD4F6B9BB}" type="parTrans" cxnId="{E750AF21-681B-466F-A750-5415285B6ADD}">
      <dgm:prSet/>
      <dgm:spPr/>
      <dgm:t>
        <a:bodyPr/>
        <a:lstStyle/>
        <a:p>
          <a:endParaRPr lang="ru-RU"/>
        </a:p>
      </dgm:t>
    </dgm:pt>
    <dgm:pt modelId="{5C9C5532-E6E2-487F-95FA-62DC449B1085}" type="sibTrans" cxnId="{E750AF21-681B-466F-A750-5415285B6ADD}">
      <dgm:prSet/>
      <dgm:spPr/>
      <dgm:t>
        <a:bodyPr/>
        <a:lstStyle/>
        <a:p>
          <a:endParaRPr lang="ru-RU"/>
        </a:p>
      </dgm:t>
    </dgm:pt>
    <dgm:pt modelId="{42560CB8-536B-4761-9BCA-0479F0B955B2}">
      <dgm:prSet custT="1"/>
      <dgm:spPr/>
      <dgm:t>
        <a:bodyPr/>
        <a:lstStyle/>
        <a:p>
          <a:endParaRPr lang="ru-RU" sz="1600" dirty="0">
            <a:solidFill>
              <a:srgbClr val="003374"/>
            </a:solidFill>
          </a:endParaRPr>
        </a:p>
      </dgm:t>
    </dgm:pt>
    <dgm:pt modelId="{BDB4DF7C-0E17-445A-98D7-49E7F579FFEA}" type="parTrans" cxnId="{3C368D32-9005-4B46-8EA4-A2A36D7B27A8}">
      <dgm:prSet/>
      <dgm:spPr/>
      <dgm:t>
        <a:bodyPr/>
        <a:lstStyle/>
        <a:p>
          <a:endParaRPr lang="ru-RU"/>
        </a:p>
      </dgm:t>
    </dgm:pt>
    <dgm:pt modelId="{EF39B27F-B680-4019-AF76-5F362AAA8095}" type="sibTrans" cxnId="{3C368D32-9005-4B46-8EA4-A2A36D7B27A8}">
      <dgm:prSet/>
      <dgm:spPr/>
      <dgm:t>
        <a:bodyPr/>
        <a:lstStyle/>
        <a:p>
          <a:endParaRPr lang="ru-RU"/>
        </a:p>
      </dgm:t>
    </dgm:pt>
    <dgm:pt modelId="{0DF693DE-CC2C-44AB-BD9A-E3EB95EFC662}">
      <dgm:prSet custT="1"/>
      <dgm:spPr/>
      <dgm:t>
        <a:bodyPr/>
        <a:lstStyle/>
        <a:p>
          <a:endParaRPr lang="ru-RU" sz="1600" dirty="0">
            <a:solidFill>
              <a:srgbClr val="003374"/>
            </a:solidFill>
          </a:endParaRPr>
        </a:p>
      </dgm:t>
    </dgm:pt>
    <dgm:pt modelId="{87EC3DF3-5658-429B-B5BB-EFE93770AF10}" type="parTrans" cxnId="{2A02FDD9-48A2-4306-9E31-76D3E89FC910}">
      <dgm:prSet/>
      <dgm:spPr/>
      <dgm:t>
        <a:bodyPr/>
        <a:lstStyle/>
        <a:p>
          <a:endParaRPr lang="ru-RU"/>
        </a:p>
      </dgm:t>
    </dgm:pt>
    <dgm:pt modelId="{09375596-8B7D-42E2-B293-5559FE3A8D4C}" type="sibTrans" cxnId="{2A02FDD9-48A2-4306-9E31-76D3E89FC910}">
      <dgm:prSet/>
      <dgm:spPr/>
      <dgm:t>
        <a:bodyPr/>
        <a:lstStyle/>
        <a:p>
          <a:endParaRPr lang="ru-RU"/>
        </a:p>
      </dgm:t>
    </dgm:pt>
    <dgm:pt modelId="{4E700004-4398-43FD-B86C-DF74840FB4D6}">
      <dgm:prSet custT="1"/>
      <dgm:spPr/>
      <dgm:t>
        <a:bodyPr/>
        <a:lstStyle/>
        <a:p>
          <a:endParaRPr lang="ru-RU" sz="1600" dirty="0">
            <a:solidFill>
              <a:srgbClr val="003374"/>
            </a:solidFill>
          </a:endParaRPr>
        </a:p>
      </dgm:t>
    </dgm:pt>
    <dgm:pt modelId="{A6C649DF-E42D-4A50-8365-AE0BE0437431}" type="parTrans" cxnId="{8BE3CD31-4D04-4830-8E32-E1DAD5198776}">
      <dgm:prSet/>
      <dgm:spPr/>
      <dgm:t>
        <a:bodyPr/>
        <a:lstStyle/>
        <a:p>
          <a:endParaRPr lang="ru-RU"/>
        </a:p>
      </dgm:t>
    </dgm:pt>
    <dgm:pt modelId="{5B67B1E0-6B3A-4484-A6BC-0F86A4D4B2F1}" type="sibTrans" cxnId="{8BE3CD31-4D04-4830-8E32-E1DAD5198776}">
      <dgm:prSet/>
      <dgm:spPr/>
      <dgm:t>
        <a:bodyPr/>
        <a:lstStyle/>
        <a:p>
          <a:endParaRPr lang="ru-RU"/>
        </a:p>
      </dgm:t>
    </dgm:pt>
    <dgm:pt modelId="{6A18513F-4EAA-4513-926A-05334D4F5C52}">
      <dgm:prSet custT="1"/>
      <dgm:spPr/>
      <dgm:t>
        <a:bodyPr/>
        <a:lstStyle/>
        <a:p>
          <a:endParaRPr lang="ru-RU" sz="1600" dirty="0">
            <a:solidFill>
              <a:srgbClr val="003374"/>
            </a:solidFill>
          </a:endParaRPr>
        </a:p>
      </dgm:t>
    </dgm:pt>
    <dgm:pt modelId="{9E61521B-8AC9-4C54-96A0-EC6014E44A92}" type="parTrans" cxnId="{F8FA0363-6BD4-4A45-9C23-10DAD38AAFEC}">
      <dgm:prSet/>
      <dgm:spPr/>
      <dgm:t>
        <a:bodyPr/>
        <a:lstStyle/>
        <a:p>
          <a:endParaRPr lang="ru-RU"/>
        </a:p>
      </dgm:t>
    </dgm:pt>
    <dgm:pt modelId="{63892FF4-11D5-483F-9AF3-DD80C70C915D}" type="sibTrans" cxnId="{F8FA0363-6BD4-4A45-9C23-10DAD38AAFEC}">
      <dgm:prSet/>
      <dgm:spPr/>
      <dgm:t>
        <a:bodyPr/>
        <a:lstStyle/>
        <a:p>
          <a:endParaRPr lang="ru-RU"/>
        </a:p>
      </dgm:t>
    </dgm:pt>
    <dgm:pt modelId="{7AA0B18C-6F10-4A46-AA27-1B97810289EC}">
      <dgm:prSet custT="1"/>
      <dgm:spPr/>
      <dgm:t>
        <a:bodyPr/>
        <a:lstStyle/>
        <a:p>
          <a:endParaRPr lang="ru-RU" sz="1600" dirty="0">
            <a:solidFill>
              <a:srgbClr val="003374"/>
            </a:solidFill>
          </a:endParaRPr>
        </a:p>
      </dgm:t>
    </dgm:pt>
    <dgm:pt modelId="{37D44E57-A92A-4DA3-8F67-DD8EF9A9C585}" type="parTrans" cxnId="{AD6732EB-16B3-401C-890F-6E2F8D4BFC4B}">
      <dgm:prSet/>
      <dgm:spPr/>
      <dgm:t>
        <a:bodyPr/>
        <a:lstStyle/>
        <a:p>
          <a:endParaRPr lang="ru-RU"/>
        </a:p>
      </dgm:t>
    </dgm:pt>
    <dgm:pt modelId="{A94EC923-5EE1-4C32-9DEB-B93F2A707C26}" type="sibTrans" cxnId="{AD6732EB-16B3-401C-890F-6E2F8D4BFC4B}">
      <dgm:prSet/>
      <dgm:spPr/>
      <dgm:t>
        <a:bodyPr/>
        <a:lstStyle/>
        <a:p>
          <a:endParaRPr lang="ru-RU"/>
        </a:p>
      </dgm:t>
    </dgm:pt>
    <dgm:pt modelId="{C9DD346A-F684-4922-9C82-19C590D99446}">
      <dgm:prSet custT="1"/>
      <dgm:spPr/>
      <dgm:t>
        <a:bodyPr/>
        <a:lstStyle/>
        <a:p>
          <a:r>
            <a:rPr kumimoji="1" lang="ru-RU" sz="1600" b="1" dirty="0" smtClean="0">
              <a:solidFill>
                <a:srgbClr val="003374"/>
              </a:solidFill>
              <a:cs typeface="Times New Roman" pitchFamily="18" charset="0"/>
            </a:rPr>
            <a:t>1. Оздоровление хозяйств от смешанных инфекционных болезней кур в короткие сроки.</a:t>
          </a:r>
          <a:endParaRPr lang="ru-RU" sz="1600" dirty="0">
            <a:solidFill>
              <a:srgbClr val="003374"/>
            </a:solidFill>
          </a:endParaRPr>
        </a:p>
      </dgm:t>
    </dgm:pt>
    <dgm:pt modelId="{CC0575CF-47DD-46D4-9962-76D128BAF628}" type="parTrans" cxnId="{3DBAD6B2-A059-4D4B-BE95-63C46DAD7FF0}">
      <dgm:prSet/>
      <dgm:spPr/>
      <dgm:t>
        <a:bodyPr/>
        <a:lstStyle/>
        <a:p>
          <a:endParaRPr lang="ru-RU"/>
        </a:p>
      </dgm:t>
    </dgm:pt>
    <dgm:pt modelId="{EF763BF8-A8FA-4DD1-88A4-6CF974127BE7}" type="sibTrans" cxnId="{3DBAD6B2-A059-4D4B-BE95-63C46DAD7FF0}">
      <dgm:prSet/>
      <dgm:spPr/>
      <dgm:t>
        <a:bodyPr/>
        <a:lstStyle/>
        <a:p>
          <a:endParaRPr lang="ru-RU"/>
        </a:p>
      </dgm:t>
    </dgm:pt>
    <dgm:pt modelId="{50EFD6C7-12D5-4C84-86CB-43932F512426}">
      <dgm:prSet custT="1"/>
      <dgm:spPr/>
      <dgm:t>
        <a:bodyPr/>
        <a:lstStyle/>
        <a:p>
          <a:r>
            <a:rPr kumimoji="1" lang="ru-RU" sz="1600" b="1" dirty="0" smtClean="0">
              <a:solidFill>
                <a:srgbClr val="003374"/>
              </a:solidFill>
              <a:cs typeface="Times New Roman" pitchFamily="18" charset="0"/>
            </a:rPr>
            <a:t>2. Повышение воспроизводства поголовья птицы.</a:t>
          </a:r>
          <a:endParaRPr lang="ru-RU" sz="1600" dirty="0">
            <a:solidFill>
              <a:srgbClr val="003374"/>
            </a:solidFill>
          </a:endParaRPr>
        </a:p>
      </dgm:t>
    </dgm:pt>
    <dgm:pt modelId="{221BDDE5-B990-4B48-9FC4-297246CD5092}" type="parTrans" cxnId="{5E6FAED2-786A-47CD-8684-A951AC201D1A}">
      <dgm:prSet/>
      <dgm:spPr/>
      <dgm:t>
        <a:bodyPr/>
        <a:lstStyle/>
        <a:p>
          <a:endParaRPr lang="ru-RU"/>
        </a:p>
      </dgm:t>
    </dgm:pt>
    <dgm:pt modelId="{0D086C8E-B8D2-4AC7-B055-B2E291DD4A25}" type="sibTrans" cxnId="{5E6FAED2-786A-47CD-8684-A951AC201D1A}">
      <dgm:prSet/>
      <dgm:spPr/>
      <dgm:t>
        <a:bodyPr/>
        <a:lstStyle/>
        <a:p>
          <a:endParaRPr lang="ru-RU"/>
        </a:p>
      </dgm:t>
    </dgm:pt>
    <dgm:pt modelId="{1EE2C5A3-3BB3-4FE8-A56C-E7B6415BF9B9}">
      <dgm:prSet custT="1"/>
      <dgm:spPr/>
      <dgm:t>
        <a:bodyPr/>
        <a:lstStyle/>
        <a:p>
          <a:r>
            <a:rPr kumimoji="1" lang="ru-RU" sz="1600" b="1" dirty="0" smtClean="0">
              <a:solidFill>
                <a:srgbClr val="003374"/>
              </a:solidFill>
              <a:cs typeface="Times New Roman" pitchFamily="18" charset="0"/>
            </a:rPr>
            <a:t>3. Увеличение сохранности цыплят.</a:t>
          </a:r>
          <a:endParaRPr lang="ru-RU" sz="1600" dirty="0">
            <a:solidFill>
              <a:srgbClr val="003374"/>
            </a:solidFill>
          </a:endParaRPr>
        </a:p>
      </dgm:t>
    </dgm:pt>
    <dgm:pt modelId="{C3A5D853-561A-4C1A-9A2F-EE5DA821A8E5}" type="parTrans" cxnId="{CEB9C6EF-3664-4DE7-AE6F-16A4A900CB6D}">
      <dgm:prSet/>
      <dgm:spPr/>
      <dgm:t>
        <a:bodyPr/>
        <a:lstStyle/>
        <a:p>
          <a:endParaRPr lang="ru-RU"/>
        </a:p>
      </dgm:t>
    </dgm:pt>
    <dgm:pt modelId="{E24FE2BA-3833-4C45-BDEC-1538E7F4E936}" type="sibTrans" cxnId="{CEB9C6EF-3664-4DE7-AE6F-16A4A900CB6D}">
      <dgm:prSet/>
      <dgm:spPr/>
      <dgm:t>
        <a:bodyPr/>
        <a:lstStyle/>
        <a:p>
          <a:endParaRPr lang="ru-RU"/>
        </a:p>
      </dgm:t>
    </dgm:pt>
    <dgm:pt modelId="{4A054E46-6852-4256-8D90-189BF2AA57F2}">
      <dgm:prSet custT="1"/>
      <dgm:spPr/>
      <dgm:t>
        <a:bodyPr/>
        <a:lstStyle/>
        <a:p>
          <a:r>
            <a:rPr kumimoji="1" lang="ru-RU" sz="1600" b="1" dirty="0" smtClean="0">
              <a:solidFill>
                <a:srgbClr val="003374"/>
              </a:solidFill>
              <a:cs typeface="Times New Roman" pitchFamily="18" charset="0"/>
            </a:rPr>
            <a:t>4. Увеличение привесов.</a:t>
          </a:r>
          <a:endParaRPr lang="ru-RU" sz="1600" dirty="0">
            <a:solidFill>
              <a:srgbClr val="003374"/>
            </a:solidFill>
          </a:endParaRPr>
        </a:p>
      </dgm:t>
    </dgm:pt>
    <dgm:pt modelId="{EEA07C48-1E5B-4F75-8E8E-87E78D8E85F3}" type="parTrans" cxnId="{ED8B8FA6-5F33-43E4-8DDC-FA49DB65348C}">
      <dgm:prSet/>
      <dgm:spPr/>
      <dgm:t>
        <a:bodyPr/>
        <a:lstStyle/>
        <a:p>
          <a:endParaRPr lang="ru-RU"/>
        </a:p>
      </dgm:t>
    </dgm:pt>
    <dgm:pt modelId="{BC95F7D1-3B94-4A2A-9EE3-B4DD26B37634}" type="sibTrans" cxnId="{ED8B8FA6-5F33-43E4-8DDC-FA49DB65348C}">
      <dgm:prSet/>
      <dgm:spPr/>
      <dgm:t>
        <a:bodyPr/>
        <a:lstStyle/>
        <a:p>
          <a:endParaRPr lang="ru-RU"/>
        </a:p>
      </dgm:t>
    </dgm:pt>
    <dgm:pt modelId="{95898C72-2815-4E19-BC4A-05CD74F9D52A}">
      <dgm:prSet custT="1"/>
      <dgm:spPr/>
      <dgm:t>
        <a:bodyPr/>
        <a:lstStyle/>
        <a:p>
          <a:r>
            <a:rPr kumimoji="1" lang="ru-RU" sz="1600" b="1" dirty="0" smtClean="0">
              <a:solidFill>
                <a:srgbClr val="003374"/>
              </a:solidFill>
              <a:cs typeface="Times New Roman" pitchFamily="18" charset="0"/>
            </a:rPr>
            <a:t>5. Повышение устойчивости организма птицы к бактериальным инфекциям.</a:t>
          </a:r>
          <a:endParaRPr lang="ru-RU" sz="1600" dirty="0">
            <a:solidFill>
              <a:srgbClr val="003374"/>
            </a:solidFill>
          </a:endParaRPr>
        </a:p>
      </dgm:t>
    </dgm:pt>
    <dgm:pt modelId="{07E55279-F171-414A-BD07-D2763B0CF41C}" type="parTrans" cxnId="{BE74555F-8CC7-4E91-ACF9-B35C9F0A34F8}">
      <dgm:prSet/>
      <dgm:spPr/>
      <dgm:t>
        <a:bodyPr/>
        <a:lstStyle/>
        <a:p>
          <a:endParaRPr lang="ru-RU"/>
        </a:p>
      </dgm:t>
    </dgm:pt>
    <dgm:pt modelId="{F650C666-616C-41DD-9407-9A192602CA5A}" type="sibTrans" cxnId="{BE74555F-8CC7-4E91-ACF9-B35C9F0A34F8}">
      <dgm:prSet/>
      <dgm:spPr/>
      <dgm:t>
        <a:bodyPr/>
        <a:lstStyle/>
        <a:p>
          <a:endParaRPr lang="ru-RU"/>
        </a:p>
      </dgm:t>
    </dgm:pt>
    <dgm:pt modelId="{48863045-D89B-4479-BFD9-CD37622E159F}">
      <dgm:prSet custT="1"/>
      <dgm:spPr/>
      <dgm:t>
        <a:bodyPr/>
        <a:lstStyle/>
        <a:p>
          <a:r>
            <a:rPr kumimoji="1" lang="ru-RU" sz="1600" b="1" dirty="0" smtClean="0">
              <a:solidFill>
                <a:srgbClr val="003374"/>
              </a:solidFill>
              <a:cs typeface="Times New Roman" pitchFamily="18" charset="0"/>
            </a:rPr>
            <a:t>6. Отказ от применения антибиотиков.</a:t>
          </a:r>
          <a:endParaRPr lang="ru-RU" sz="1600" dirty="0">
            <a:solidFill>
              <a:srgbClr val="003374"/>
            </a:solidFill>
          </a:endParaRPr>
        </a:p>
      </dgm:t>
    </dgm:pt>
    <dgm:pt modelId="{B6B6C302-C0EC-4F70-AB2D-75BA9145176D}" type="parTrans" cxnId="{A3B232F8-9B9A-4648-A1E2-AB158839B984}">
      <dgm:prSet/>
      <dgm:spPr/>
      <dgm:t>
        <a:bodyPr/>
        <a:lstStyle/>
        <a:p>
          <a:endParaRPr lang="ru-RU"/>
        </a:p>
      </dgm:t>
    </dgm:pt>
    <dgm:pt modelId="{19419029-3D74-4F0A-9B78-006ED375B629}" type="sibTrans" cxnId="{A3B232F8-9B9A-4648-A1E2-AB158839B984}">
      <dgm:prSet/>
      <dgm:spPr/>
      <dgm:t>
        <a:bodyPr/>
        <a:lstStyle/>
        <a:p>
          <a:endParaRPr lang="ru-RU"/>
        </a:p>
      </dgm:t>
    </dgm:pt>
    <dgm:pt modelId="{5BEFB1A8-AD40-423C-8AED-B17FA3A8EBC9}">
      <dgm:prSet custT="1"/>
      <dgm:spPr/>
      <dgm:t>
        <a:bodyPr/>
        <a:lstStyle/>
        <a:p>
          <a:r>
            <a:rPr kumimoji="1" lang="ru-RU" sz="1600" b="1" dirty="0" smtClean="0">
              <a:solidFill>
                <a:srgbClr val="003374"/>
              </a:solidFill>
              <a:cs typeface="Times New Roman" pitchFamily="18" charset="0"/>
            </a:rPr>
            <a:t>7. Снижение затрат на лечение.</a:t>
          </a:r>
          <a:endParaRPr lang="ru-RU" sz="1600" dirty="0">
            <a:solidFill>
              <a:srgbClr val="003374"/>
            </a:solidFill>
          </a:endParaRPr>
        </a:p>
      </dgm:t>
    </dgm:pt>
    <dgm:pt modelId="{9401FB33-4F33-48FD-B10E-AC673B0595CE}" type="parTrans" cxnId="{558B47EF-F54F-40C1-A5BA-88F67B17D534}">
      <dgm:prSet/>
      <dgm:spPr/>
      <dgm:t>
        <a:bodyPr/>
        <a:lstStyle/>
        <a:p>
          <a:endParaRPr lang="ru-RU"/>
        </a:p>
      </dgm:t>
    </dgm:pt>
    <dgm:pt modelId="{073F8656-FB6D-4E01-A5B5-B8D0D30E5513}" type="sibTrans" cxnId="{558B47EF-F54F-40C1-A5BA-88F67B17D534}">
      <dgm:prSet/>
      <dgm:spPr/>
      <dgm:t>
        <a:bodyPr/>
        <a:lstStyle/>
        <a:p>
          <a:endParaRPr lang="ru-RU"/>
        </a:p>
      </dgm:t>
    </dgm:pt>
    <dgm:pt modelId="{7D67F34A-D181-4620-8900-01B8741A4C8A}">
      <dgm:prSet custT="1"/>
      <dgm:spPr/>
      <dgm:t>
        <a:bodyPr/>
        <a:lstStyle/>
        <a:p>
          <a:endParaRPr lang="ru-RU" sz="1600" dirty="0">
            <a:solidFill>
              <a:srgbClr val="003374"/>
            </a:solidFill>
          </a:endParaRPr>
        </a:p>
      </dgm:t>
    </dgm:pt>
    <dgm:pt modelId="{135A01DB-BE89-40A2-AAD9-166B253889ED}" type="parTrans" cxnId="{5710C929-88A2-44F2-A65B-24AAE8A59EAF}">
      <dgm:prSet/>
      <dgm:spPr/>
      <dgm:t>
        <a:bodyPr/>
        <a:lstStyle/>
        <a:p>
          <a:endParaRPr lang="ru-RU"/>
        </a:p>
      </dgm:t>
    </dgm:pt>
    <dgm:pt modelId="{21E1DB54-4DB0-465F-83FC-48B2AFB2FB2B}" type="sibTrans" cxnId="{5710C929-88A2-44F2-A65B-24AAE8A59EAF}">
      <dgm:prSet/>
      <dgm:spPr/>
      <dgm:t>
        <a:bodyPr/>
        <a:lstStyle/>
        <a:p>
          <a:endParaRPr lang="ru-RU"/>
        </a:p>
      </dgm:t>
    </dgm:pt>
    <dgm:pt modelId="{2D141068-2D4C-4F04-BCC1-DE30D9C310EE}">
      <dgm:prSet custT="1"/>
      <dgm:spPr/>
      <dgm:t>
        <a:bodyPr/>
        <a:lstStyle/>
        <a:p>
          <a:r>
            <a:rPr kumimoji="1" lang="ru-RU" sz="1600" b="1" dirty="0" smtClean="0">
              <a:solidFill>
                <a:srgbClr val="003374"/>
              </a:solidFill>
              <a:cs typeface="Times New Roman" pitchFamily="18" charset="0"/>
            </a:rPr>
            <a:t>8. Повышение рентабельности хозяйства.</a:t>
          </a:r>
          <a:endParaRPr lang="ru-RU" sz="1600" dirty="0">
            <a:solidFill>
              <a:srgbClr val="003374"/>
            </a:solidFill>
          </a:endParaRPr>
        </a:p>
      </dgm:t>
    </dgm:pt>
    <dgm:pt modelId="{905AB0ED-4BBA-4A54-9903-3F35DF48557E}" type="parTrans" cxnId="{7D134CEF-6C6F-4C30-B5C6-F779B47E47FE}">
      <dgm:prSet/>
      <dgm:spPr/>
      <dgm:t>
        <a:bodyPr/>
        <a:lstStyle/>
        <a:p>
          <a:endParaRPr lang="ru-RU"/>
        </a:p>
      </dgm:t>
    </dgm:pt>
    <dgm:pt modelId="{6EBE9104-CFD9-4B56-A266-B6518FAB2EDA}" type="sibTrans" cxnId="{7D134CEF-6C6F-4C30-B5C6-F779B47E47FE}">
      <dgm:prSet/>
      <dgm:spPr/>
      <dgm:t>
        <a:bodyPr/>
        <a:lstStyle/>
        <a:p>
          <a:endParaRPr lang="ru-RU"/>
        </a:p>
      </dgm:t>
    </dgm:pt>
    <dgm:pt modelId="{DBB94C37-BDE2-48AF-9EE9-1E3D9FCF38C0}" type="pres">
      <dgm:prSet presAssocID="{DB772D8F-4CC9-401D-9566-00B82F59EC1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9562690-1B61-4EE2-809C-4CB745559347}" type="pres">
      <dgm:prSet presAssocID="{74D3B0F2-BDEB-4855-806D-ADF228273237}" presName="composite" presStyleCnt="0"/>
      <dgm:spPr/>
    </dgm:pt>
    <dgm:pt modelId="{3EC690AA-9B08-41B3-AE96-18F5C588BD86}" type="pres">
      <dgm:prSet presAssocID="{74D3B0F2-BDEB-4855-806D-ADF228273237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5FB790B-810C-4F0D-BDD5-A878A0F7A793}" type="pres">
      <dgm:prSet presAssocID="{74D3B0F2-BDEB-4855-806D-ADF228273237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FF930E9-B055-49B3-893A-40D1261599B6}" type="pres">
      <dgm:prSet presAssocID="{B635F984-73D9-48F8-A5AE-03A462B6D3A0}" presName="sp" presStyleCnt="0"/>
      <dgm:spPr/>
    </dgm:pt>
    <dgm:pt modelId="{8D858FF3-8EBF-4480-B9E0-C28B0FF97235}" type="pres">
      <dgm:prSet presAssocID="{0CAA3587-52DA-49DD-9C7E-5B65B4736FE3}" presName="composite" presStyleCnt="0"/>
      <dgm:spPr/>
    </dgm:pt>
    <dgm:pt modelId="{7BC8A281-46BF-4AA3-84BA-5CF7E200339F}" type="pres">
      <dgm:prSet presAssocID="{0CAA3587-52DA-49DD-9C7E-5B65B4736FE3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F03D61-1720-4BE1-B1C8-FF71EE425B6B}" type="pres">
      <dgm:prSet presAssocID="{0CAA3587-52DA-49DD-9C7E-5B65B4736FE3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5A7E54B-9942-4644-814F-DDAE05FC9B25}" type="pres">
      <dgm:prSet presAssocID="{5C9C5532-E6E2-487F-95FA-62DC449B1085}" presName="sp" presStyleCnt="0"/>
      <dgm:spPr/>
    </dgm:pt>
    <dgm:pt modelId="{227B83ED-69F2-42DD-B1B7-2B839966E65D}" type="pres">
      <dgm:prSet presAssocID="{42560CB8-536B-4761-9BCA-0479F0B955B2}" presName="composite" presStyleCnt="0"/>
      <dgm:spPr/>
    </dgm:pt>
    <dgm:pt modelId="{72C3A800-55D8-4132-AA0B-1E5A11ECD233}" type="pres">
      <dgm:prSet presAssocID="{42560CB8-536B-4761-9BCA-0479F0B955B2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067C01-14D0-4056-AE6F-6AC735FA5C2E}" type="pres">
      <dgm:prSet presAssocID="{42560CB8-536B-4761-9BCA-0479F0B955B2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729885-217E-437D-96BA-609C11801608}" type="pres">
      <dgm:prSet presAssocID="{EF39B27F-B680-4019-AF76-5F362AAA8095}" presName="sp" presStyleCnt="0"/>
      <dgm:spPr/>
    </dgm:pt>
    <dgm:pt modelId="{F6C7B2EB-DBD5-45B9-912A-A5FF7CA129A8}" type="pres">
      <dgm:prSet presAssocID="{0DF693DE-CC2C-44AB-BD9A-E3EB95EFC662}" presName="composite" presStyleCnt="0"/>
      <dgm:spPr/>
    </dgm:pt>
    <dgm:pt modelId="{5E1D022F-CDF4-4A30-BC87-743EE0F4CFAF}" type="pres">
      <dgm:prSet presAssocID="{0DF693DE-CC2C-44AB-BD9A-E3EB95EFC662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67C4F6-C559-4AE7-8BBF-E0F3FD0362E6}" type="pres">
      <dgm:prSet presAssocID="{0DF693DE-CC2C-44AB-BD9A-E3EB95EFC662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4058D87-4D41-47B1-B0C6-661C00046491}" type="pres">
      <dgm:prSet presAssocID="{09375596-8B7D-42E2-B293-5559FE3A8D4C}" presName="sp" presStyleCnt="0"/>
      <dgm:spPr/>
    </dgm:pt>
    <dgm:pt modelId="{9849177F-B5EF-4298-8B5D-492F76F7C489}" type="pres">
      <dgm:prSet presAssocID="{4E700004-4398-43FD-B86C-DF74840FB4D6}" presName="composite" presStyleCnt="0"/>
      <dgm:spPr/>
    </dgm:pt>
    <dgm:pt modelId="{996271E8-6D2D-48F5-85DB-7908E063A5B0}" type="pres">
      <dgm:prSet presAssocID="{4E700004-4398-43FD-B86C-DF74840FB4D6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738BA4-2187-4F7B-8122-2DBD3AF31C51}" type="pres">
      <dgm:prSet presAssocID="{4E700004-4398-43FD-B86C-DF74840FB4D6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89C35F-6811-4365-B248-6BB02B6D6105}" type="pres">
      <dgm:prSet presAssocID="{5B67B1E0-6B3A-4484-A6BC-0F86A4D4B2F1}" presName="sp" presStyleCnt="0"/>
      <dgm:spPr/>
    </dgm:pt>
    <dgm:pt modelId="{0A054A1B-C07E-4B6F-96AC-2972687F92C1}" type="pres">
      <dgm:prSet presAssocID="{6A18513F-4EAA-4513-926A-05334D4F5C52}" presName="composite" presStyleCnt="0"/>
      <dgm:spPr/>
    </dgm:pt>
    <dgm:pt modelId="{722DECF0-5FE6-4F8F-BFA2-ABC55F7CD094}" type="pres">
      <dgm:prSet presAssocID="{6A18513F-4EAA-4513-926A-05334D4F5C52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50C93F-5AFE-40D4-9DAF-1DA79E7F32A3}" type="pres">
      <dgm:prSet presAssocID="{6A18513F-4EAA-4513-926A-05334D4F5C52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F80BE1D-0BD1-41C9-BA81-10553326790C}" type="pres">
      <dgm:prSet presAssocID="{63892FF4-11D5-483F-9AF3-DD80C70C915D}" presName="sp" presStyleCnt="0"/>
      <dgm:spPr/>
    </dgm:pt>
    <dgm:pt modelId="{C9AAB23F-D310-4159-A21C-4BFCD8463894}" type="pres">
      <dgm:prSet presAssocID="{7AA0B18C-6F10-4A46-AA27-1B97810289EC}" presName="composite" presStyleCnt="0"/>
      <dgm:spPr/>
    </dgm:pt>
    <dgm:pt modelId="{19D13D00-7A35-47EC-96E8-504E547D63A0}" type="pres">
      <dgm:prSet presAssocID="{7AA0B18C-6F10-4A46-AA27-1B97810289EC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9A2302-7EEF-48D5-B278-03E69E0CABE7}" type="pres">
      <dgm:prSet presAssocID="{7AA0B18C-6F10-4A46-AA27-1B97810289EC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F6D7E1-D3B6-44B2-93CB-25DFC02A1DE7}" type="pres">
      <dgm:prSet presAssocID="{A94EC923-5EE1-4C32-9DEB-B93F2A707C26}" presName="sp" presStyleCnt="0"/>
      <dgm:spPr/>
    </dgm:pt>
    <dgm:pt modelId="{1E467CC5-EF2A-4F05-B4B1-897CBE00CF5D}" type="pres">
      <dgm:prSet presAssocID="{7D67F34A-D181-4620-8900-01B8741A4C8A}" presName="composite" presStyleCnt="0"/>
      <dgm:spPr/>
    </dgm:pt>
    <dgm:pt modelId="{21C5C1D3-C172-4096-97D3-96DC297D8A0A}" type="pres">
      <dgm:prSet presAssocID="{7D67F34A-D181-4620-8900-01B8741A4C8A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ED9FBA6-7A2A-478D-8F32-BF63C2805017}" type="pres">
      <dgm:prSet presAssocID="{7D67F34A-D181-4620-8900-01B8741A4C8A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710C929-88A2-44F2-A65B-24AAE8A59EAF}" srcId="{DB772D8F-4CC9-401D-9566-00B82F59EC14}" destId="{7D67F34A-D181-4620-8900-01B8741A4C8A}" srcOrd="7" destOrd="0" parTransId="{135A01DB-BE89-40A2-AAD9-166B253889ED}" sibTransId="{21E1DB54-4DB0-465F-83FC-48B2AFB2FB2B}"/>
    <dgm:cxn modelId="{8B41A5CA-26EA-4808-B4BF-BB813A857A16}" type="presOf" srcId="{4A054E46-6852-4256-8D90-189BF2AA57F2}" destId="{DA67C4F6-C559-4AE7-8BBF-E0F3FD0362E6}" srcOrd="0" destOrd="0" presId="urn:microsoft.com/office/officeart/2005/8/layout/chevron2"/>
    <dgm:cxn modelId="{6C4C5E32-CBF9-4D86-BF54-3094174C9B6C}" type="presOf" srcId="{0CAA3587-52DA-49DD-9C7E-5B65B4736FE3}" destId="{7BC8A281-46BF-4AA3-84BA-5CF7E200339F}" srcOrd="0" destOrd="0" presId="urn:microsoft.com/office/officeart/2005/8/layout/chevron2"/>
    <dgm:cxn modelId="{5CEEE702-33AA-4CFC-8982-FCC1B3CFBF43}" type="presOf" srcId="{42560CB8-536B-4761-9BCA-0479F0B955B2}" destId="{72C3A800-55D8-4132-AA0B-1E5A11ECD233}" srcOrd="0" destOrd="0" presId="urn:microsoft.com/office/officeart/2005/8/layout/chevron2"/>
    <dgm:cxn modelId="{7E1676C9-104F-4004-9705-565A6548AB60}" type="presOf" srcId="{50EFD6C7-12D5-4C84-86CB-43932F512426}" destId="{F3F03D61-1720-4BE1-B1C8-FF71EE425B6B}" srcOrd="0" destOrd="0" presId="urn:microsoft.com/office/officeart/2005/8/layout/chevron2"/>
    <dgm:cxn modelId="{A965E8F3-0D86-4BAF-8AB5-1C5CA1DA8C00}" type="presOf" srcId="{74D3B0F2-BDEB-4855-806D-ADF228273237}" destId="{3EC690AA-9B08-41B3-AE96-18F5C588BD86}" srcOrd="0" destOrd="0" presId="urn:microsoft.com/office/officeart/2005/8/layout/chevron2"/>
    <dgm:cxn modelId="{AD6732EB-16B3-401C-890F-6E2F8D4BFC4B}" srcId="{DB772D8F-4CC9-401D-9566-00B82F59EC14}" destId="{7AA0B18C-6F10-4A46-AA27-1B97810289EC}" srcOrd="6" destOrd="0" parTransId="{37D44E57-A92A-4DA3-8F67-DD8EF9A9C585}" sibTransId="{A94EC923-5EE1-4C32-9DEB-B93F2A707C26}"/>
    <dgm:cxn modelId="{BCB0246A-AA51-46C3-A7C5-165AE73F146A}" type="presOf" srcId="{6A18513F-4EAA-4513-926A-05334D4F5C52}" destId="{722DECF0-5FE6-4F8F-BFA2-ABC55F7CD094}" srcOrd="0" destOrd="0" presId="urn:microsoft.com/office/officeart/2005/8/layout/chevron2"/>
    <dgm:cxn modelId="{7D134CEF-6C6F-4C30-B5C6-F779B47E47FE}" srcId="{7D67F34A-D181-4620-8900-01B8741A4C8A}" destId="{2D141068-2D4C-4F04-BCC1-DE30D9C310EE}" srcOrd="0" destOrd="0" parTransId="{905AB0ED-4BBA-4A54-9903-3F35DF48557E}" sibTransId="{6EBE9104-CFD9-4B56-A266-B6518FAB2EDA}"/>
    <dgm:cxn modelId="{F8FA0363-6BD4-4A45-9C23-10DAD38AAFEC}" srcId="{DB772D8F-4CC9-401D-9566-00B82F59EC14}" destId="{6A18513F-4EAA-4513-926A-05334D4F5C52}" srcOrd="5" destOrd="0" parTransId="{9E61521B-8AC9-4C54-96A0-EC6014E44A92}" sibTransId="{63892FF4-11D5-483F-9AF3-DD80C70C915D}"/>
    <dgm:cxn modelId="{CEB9C6EF-3664-4DE7-AE6F-16A4A900CB6D}" srcId="{42560CB8-536B-4761-9BCA-0479F0B955B2}" destId="{1EE2C5A3-3BB3-4FE8-A56C-E7B6415BF9B9}" srcOrd="0" destOrd="0" parTransId="{C3A5D853-561A-4C1A-9A2F-EE5DA821A8E5}" sibTransId="{E24FE2BA-3833-4C45-BDEC-1538E7F4E936}"/>
    <dgm:cxn modelId="{3C368D32-9005-4B46-8EA4-A2A36D7B27A8}" srcId="{DB772D8F-4CC9-401D-9566-00B82F59EC14}" destId="{42560CB8-536B-4761-9BCA-0479F0B955B2}" srcOrd="2" destOrd="0" parTransId="{BDB4DF7C-0E17-445A-98D7-49E7F579FFEA}" sibTransId="{EF39B27F-B680-4019-AF76-5F362AAA8095}"/>
    <dgm:cxn modelId="{ED8B8FA6-5F33-43E4-8DDC-FA49DB65348C}" srcId="{0DF693DE-CC2C-44AB-BD9A-E3EB95EFC662}" destId="{4A054E46-6852-4256-8D90-189BF2AA57F2}" srcOrd="0" destOrd="0" parTransId="{EEA07C48-1E5B-4F75-8E8E-87E78D8E85F3}" sibTransId="{BC95F7D1-3B94-4A2A-9EE3-B4DD26B37634}"/>
    <dgm:cxn modelId="{9BA63E13-283A-4172-A3C4-5A245CA3C7D2}" type="presOf" srcId="{7D67F34A-D181-4620-8900-01B8741A4C8A}" destId="{21C5C1D3-C172-4096-97D3-96DC297D8A0A}" srcOrd="0" destOrd="0" presId="urn:microsoft.com/office/officeart/2005/8/layout/chevron2"/>
    <dgm:cxn modelId="{A3B232F8-9B9A-4648-A1E2-AB158839B984}" srcId="{6A18513F-4EAA-4513-926A-05334D4F5C52}" destId="{48863045-D89B-4479-BFD9-CD37622E159F}" srcOrd="0" destOrd="0" parTransId="{B6B6C302-C0EC-4F70-AB2D-75BA9145176D}" sibTransId="{19419029-3D74-4F0A-9B78-006ED375B629}"/>
    <dgm:cxn modelId="{7CB4C0A3-4503-4808-8142-770DA4407123}" type="presOf" srcId="{0DF693DE-CC2C-44AB-BD9A-E3EB95EFC662}" destId="{5E1D022F-CDF4-4A30-BC87-743EE0F4CFAF}" srcOrd="0" destOrd="0" presId="urn:microsoft.com/office/officeart/2005/8/layout/chevron2"/>
    <dgm:cxn modelId="{E750AF21-681B-466F-A750-5415285B6ADD}" srcId="{DB772D8F-4CC9-401D-9566-00B82F59EC14}" destId="{0CAA3587-52DA-49DD-9C7E-5B65B4736FE3}" srcOrd="1" destOrd="0" parTransId="{D97B40C8-DDEF-4F01-94DC-A97DD4F6B9BB}" sibTransId="{5C9C5532-E6E2-487F-95FA-62DC449B1085}"/>
    <dgm:cxn modelId="{552DB192-884A-4AF9-B166-C07E99058178}" type="presOf" srcId="{2D141068-2D4C-4F04-BCC1-DE30D9C310EE}" destId="{4ED9FBA6-7A2A-478D-8F32-BF63C2805017}" srcOrd="0" destOrd="0" presId="urn:microsoft.com/office/officeart/2005/8/layout/chevron2"/>
    <dgm:cxn modelId="{0DC613DD-2C53-43B5-8E78-D6B9A1728F07}" type="presOf" srcId="{DB772D8F-4CC9-401D-9566-00B82F59EC14}" destId="{DBB94C37-BDE2-48AF-9EE9-1E3D9FCF38C0}" srcOrd="0" destOrd="0" presId="urn:microsoft.com/office/officeart/2005/8/layout/chevron2"/>
    <dgm:cxn modelId="{CCA36C31-119E-4D4B-AD9C-72271FC843FA}" srcId="{DB772D8F-4CC9-401D-9566-00B82F59EC14}" destId="{74D3B0F2-BDEB-4855-806D-ADF228273237}" srcOrd="0" destOrd="0" parTransId="{8137C256-F845-4355-BB02-BA9098DD7F42}" sibTransId="{B635F984-73D9-48F8-A5AE-03A462B6D3A0}"/>
    <dgm:cxn modelId="{28DCAA7B-5BA8-4C4C-9BEF-FB8EF389ED27}" type="presOf" srcId="{48863045-D89B-4479-BFD9-CD37622E159F}" destId="{6750C93F-5AFE-40D4-9DAF-1DA79E7F32A3}" srcOrd="0" destOrd="0" presId="urn:microsoft.com/office/officeart/2005/8/layout/chevron2"/>
    <dgm:cxn modelId="{558B47EF-F54F-40C1-A5BA-88F67B17D534}" srcId="{7AA0B18C-6F10-4A46-AA27-1B97810289EC}" destId="{5BEFB1A8-AD40-423C-8AED-B17FA3A8EBC9}" srcOrd="0" destOrd="0" parTransId="{9401FB33-4F33-48FD-B10E-AC673B0595CE}" sibTransId="{073F8656-FB6D-4E01-A5B5-B8D0D30E5513}"/>
    <dgm:cxn modelId="{2A02FDD9-48A2-4306-9E31-76D3E89FC910}" srcId="{DB772D8F-4CC9-401D-9566-00B82F59EC14}" destId="{0DF693DE-CC2C-44AB-BD9A-E3EB95EFC662}" srcOrd="3" destOrd="0" parTransId="{87EC3DF3-5658-429B-B5BB-EFE93770AF10}" sibTransId="{09375596-8B7D-42E2-B293-5559FE3A8D4C}"/>
    <dgm:cxn modelId="{9FF5F4C1-A19D-482A-9791-51B5AAB93687}" type="presOf" srcId="{7AA0B18C-6F10-4A46-AA27-1B97810289EC}" destId="{19D13D00-7A35-47EC-96E8-504E547D63A0}" srcOrd="0" destOrd="0" presId="urn:microsoft.com/office/officeart/2005/8/layout/chevron2"/>
    <dgm:cxn modelId="{3DBAD6B2-A059-4D4B-BE95-63C46DAD7FF0}" srcId="{74D3B0F2-BDEB-4855-806D-ADF228273237}" destId="{C9DD346A-F684-4922-9C82-19C590D99446}" srcOrd="0" destOrd="0" parTransId="{CC0575CF-47DD-46D4-9962-76D128BAF628}" sibTransId="{EF763BF8-A8FA-4DD1-88A4-6CF974127BE7}"/>
    <dgm:cxn modelId="{5E6FAED2-786A-47CD-8684-A951AC201D1A}" srcId="{0CAA3587-52DA-49DD-9C7E-5B65B4736FE3}" destId="{50EFD6C7-12D5-4C84-86CB-43932F512426}" srcOrd="0" destOrd="0" parTransId="{221BDDE5-B990-4B48-9FC4-297246CD5092}" sibTransId="{0D086C8E-B8D2-4AC7-B055-B2E291DD4A25}"/>
    <dgm:cxn modelId="{2D00148C-54D5-40AD-94A2-EF3520E0300C}" type="presOf" srcId="{5BEFB1A8-AD40-423C-8AED-B17FA3A8EBC9}" destId="{6D9A2302-7EEF-48D5-B278-03E69E0CABE7}" srcOrd="0" destOrd="0" presId="urn:microsoft.com/office/officeart/2005/8/layout/chevron2"/>
    <dgm:cxn modelId="{42BE400C-827B-48FB-A343-E29F8663AB44}" type="presOf" srcId="{4E700004-4398-43FD-B86C-DF74840FB4D6}" destId="{996271E8-6D2D-48F5-85DB-7908E063A5B0}" srcOrd="0" destOrd="0" presId="urn:microsoft.com/office/officeart/2005/8/layout/chevron2"/>
    <dgm:cxn modelId="{E5E048C3-B64F-4AEF-B1C0-ED82A3582F45}" type="presOf" srcId="{C9DD346A-F684-4922-9C82-19C590D99446}" destId="{85FB790B-810C-4F0D-BDD5-A878A0F7A793}" srcOrd="0" destOrd="0" presId="urn:microsoft.com/office/officeart/2005/8/layout/chevron2"/>
    <dgm:cxn modelId="{57C7A5F7-155B-49F1-B5AC-90DBAB55BBCA}" type="presOf" srcId="{95898C72-2815-4E19-BC4A-05CD74F9D52A}" destId="{B6738BA4-2187-4F7B-8122-2DBD3AF31C51}" srcOrd="0" destOrd="0" presId="urn:microsoft.com/office/officeart/2005/8/layout/chevron2"/>
    <dgm:cxn modelId="{BE74555F-8CC7-4E91-ACF9-B35C9F0A34F8}" srcId="{4E700004-4398-43FD-B86C-DF74840FB4D6}" destId="{95898C72-2815-4E19-BC4A-05CD74F9D52A}" srcOrd="0" destOrd="0" parTransId="{07E55279-F171-414A-BD07-D2763B0CF41C}" sibTransId="{F650C666-616C-41DD-9407-9A192602CA5A}"/>
    <dgm:cxn modelId="{309EFA76-9FE9-4E3D-998D-11DB4EDF4AF6}" type="presOf" srcId="{1EE2C5A3-3BB3-4FE8-A56C-E7B6415BF9B9}" destId="{92067C01-14D0-4056-AE6F-6AC735FA5C2E}" srcOrd="0" destOrd="0" presId="urn:microsoft.com/office/officeart/2005/8/layout/chevron2"/>
    <dgm:cxn modelId="{8BE3CD31-4D04-4830-8E32-E1DAD5198776}" srcId="{DB772D8F-4CC9-401D-9566-00B82F59EC14}" destId="{4E700004-4398-43FD-B86C-DF74840FB4D6}" srcOrd="4" destOrd="0" parTransId="{A6C649DF-E42D-4A50-8365-AE0BE0437431}" sibTransId="{5B67B1E0-6B3A-4484-A6BC-0F86A4D4B2F1}"/>
    <dgm:cxn modelId="{4F63E381-C603-42D4-9284-BE7A4CED597E}" type="presParOf" srcId="{DBB94C37-BDE2-48AF-9EE9-1E3D9FCF38C0}" destId="{79562690-1B61-4EE2-809C-4CB745559347}" srcOrd="0" destOrd="0" presId="urn:microsoft.com/office/officeart/2005/8/layout/chevron2"/>
    <dgm:cxn modelId="{F204000F-8883-4222-83C4-B56601C154A2}" type="presParOf" srcId="{79562690-1B61-4EE2-809C-4CB745559347}" destId="{3EC690AA-9B08-41B3-AE96-18F5C588BD86}" srcOrd="0" destOrd="0" presId="urn:microsoft.com/office/officeart/2005/8/layout/chevron2"/>
    <dgm:cxn modelId="{299FF425-5A02-4F82-89D4-13886467F695}" type="presParOf" srcId="{79562690-1B61-4EE2-809C-4CB745559347}" destId="{85FB790B-810C-4F0D-BDD5-A878A0F7A793}" srcOrd="1" destOrd="0" presId="urn:microsoft.com/office/officeart/2005/8/layout/chevron2"/>
    <dgm:cxn modelId="{5C7BAF2B-379E-47E4-B0DB-DBB9B6A81255}" type="presParOf" srcId="{DBB94C37-BDE2-48AF-9EE9-1E3D9FCF38C0}" destId="{AFF930E9-B055-49B3-893A-40D1261599B6}" srcOrd="1" destOrd="0" presId="urn:microsoft.com/office/officeart/2005/8/layout/chevron2"/>
    <dgm:cxn modelId="{C9B508F4-DBDA-4659-923C-242CF269A02E}" type="presParOf" srcId="{DBB94C37-BDE2-48AF-9EE9-1E3D9FCF38C0}" destId="{8D858FF3-8EBF-4480-B9E0-C28B0FF97235}" srcOrd="2" destOrd="0" presId="urn:microsoft.com/office/officeart/2005/8/layout/chevron2"/>
    <dgm:cxn modelId="{4C8910E3-3AF9-4784-BB09-11A520D60B41}" type="presParOf" srcId="{8D858FF3-8EBF-4480-B9E0-C28B0FF97235}" destId="{7BC8A281-46BF-4AA3-84BA-5CF7E200339F}" srcOrd="0" destOrd="0" presId="urn:microsoft.com/office/officeart/2005/8/layout/chevron2"/>
    <dgm:cxn modelId="{74FFF489-4712-4DA1-AE2F-96260258DC02}" type="presParOf" srcId="{8D858FF3-8EBF-4480-B9E0-C28B0FF97235}" destId="{F3F03D61-1720-4BE1-B1C8-FF71EE425B6B}" srcOrd="1" destOrd="0" presId="urn:microsoft.com/office/officeart/2005/8/layout/chevron2"/>
    <dgm:cxn modelId="{0855AC71-932F-44EA-8CA3-F26B98E4A879}" type="presParOf" srcId="{DBB94C37-BDE2-48AF-9EE9-1E3D9FCF38C0}" destId="{C5A7E54B-9942-4644-814F-DDAE05FC9B25}" srcOrd="3" destOrd="0" presId="urn:microsoft.com/office/officeart/2005/8/layout/chevron2"/>
    <dgm:cxn modelId="{65570049-5B75-4149-89A5-C18DDD677A40}" type="presParOf" srcId="{DBB94C37-BDE2-48AF-9EE9-1E3D9FCF38C0}" destId="{227B83ED-69F2-42DD-B1B7-2B839966E65D}" srcOrd="4" destOrd="0" presId="urn:microsoft.com/office/officeart/2005/8/layout/chevron2"/>
    <dgm:cxn modelId="{F75E8A90-DD30-4CD5-99AE-C95BE9713512}" type="presParOf" srcId="{227B83ED-69F2-42DD-B1B7-2B839966E65D}" destId="{72C3A800-55D8-4132-AA0B-1E5A11ECD233}" srcOrd="0" destOrd="0" presId="urn:microsoft.com/office/officeart/2005/8/layout/chevron2"/>
    <dgm:cxn modelId="{9CFCAECF-E130-4E02-B487-B48839E9778A}" type="presParOf" srcId="{227B83ED-69F2-42DD-B1B7-2B839966E65D}" destId="{92067C01-14D0-4056-AE6F-6AC735FA5C2E}" srcOrd="1" destOrd="0" presId="urn:microsoft.com/office/officeart/2005/8/layout/chevron2"/>
    <dgm:cxn modelId="{04C764AB-BAB4-47D6-8B39-36E7100CBCDD}" type="presParOf" srcId="{DBB94C37-BDE2-48AF-9EE9-1E3D9FCF38C0}" destId="{99729885-217E-437D-96BA-609C11801608}" srcOrd="5" destOrd="0" presId="urn:microsoft.com/office/officeart/2005/8/layout/chevron2"/>
    <dgm:cxn modelId="{32670C82-FB59-4F5B-8C67-C4A84875170A}" type="presParOf" srcId="{DBB94C37-BDE2-48AF-9EE9-1E3D9FCF38C0}" destId="{F6C7B2EB-DBD5-45B9-912A-A5FF7CA129A8}" srcOrd="6" destOrd="0" presId="urn:microsoft.com/office/officeart/2005/8/layout/chevron2"/>
    <dgm:cxn modelId="{9A47B562-8D90-4DFB-B7C4-E1195D366A0C}" type="presParOf" srcId="{F6C7B2EB-DBD5-45B9-912A-A5FF7CA129A8}" destId="{5E1D022F-CDF4-4A30-BC87-743EE0F4CFAF}" srcOrd="0" destOrd="0" presId="urn:microsoft.com/office/officeart/2005/8/layout/chevron2"/>
    <dgm:cxn modelId="{55B4BE3E-1BB6-4B09-9D22-A354DB8E8BB5}" type="presParOf" srcId="{F6C7B2EB-DBD5-45B9-912A-A5FF7CA129A8}" destId="{DA67C4F6-C559-4AE7-8BBF-E0F3FD0362E6}" srcOrd="1" destOrd="0" presId="urn:microsoft.com/office/officeart/2005/8/layout/chevron2"/>
    <dgm:cxn modelId="{311CA3EB-A190-4333-B14A-0B7ECD8C4B3F}" type="presParOf" srcId="{DBB94C37-BDE2-48AF-9EE9-1E3D9FCF38C0}" destId="{84058D87-4D41-47B1-B0C6-661C00046491}" srcOrd="7" destOrd="0" presId="urn:microsoft.com/office/officeart/2005/8/layout/chevron2"/>
    <dgm:cxn modelId="{BD407BA1-C134-47E9-826E-F09A22CE8B54}" type="presParOf" srcId="{DBB94C37-BDE2-48AF-9EE9-1E3D9FCF38C0}" destId="{9849177F-B5EF-4298-8B5D-492F76F7C489}" srcOrd="8" destOrd="0" presId="urn:microsoft.com/office/officeart/2005/8/layout/chevron2"/>
    <dgm:cxn modelId="{D8585961-2808-4714-9D60-4855E6AFADF4}" type="presParOf" srcId="{9849177F-B5EF-4298-8B5D-492F76F7C489}" destId="{996271E8-6D2D-48F5-85DB-7908E063A5B0}" srcOrd="0" destOrd="0" presId="urn:microsoft.com/office/officeart/2005/8/layout/chevron2"/>
    <dgm:cxn modelId="{A06484F1-27E0-4673-9764-696E082A44B7}" type="presParOf" srcId="{9849177F-B5EF-4298-8B5D-492F76F7C489}" destId="{B6738BA4-2187-4F7B-8122-2DBD3AF31C51}" srcOrd="1" destOrd="0" presId="urn:microsoft.com/office/officeart/2005/8/layout/chevron2"/>
    <dgm:cxn modelId="{5F992174-3B85-4D48-98EC-74AD69538CC4}" type="presParOf" srcId="{DBB94C37-BDE2-48AF-9EE9-1E3D9FCF38C0}" destId="{7689C35F-6811-4365-B248-6BB02B6D6105}" srcOrd="9" destOrd="0" presId="urn:microsoft.com/office/officeart/2005/8/layout/chevron2"/>
    <dgm:cxn modelId="{2A071375-66DB-46E3-8D18-C53E9A3D1B82}" type="presParOf" srcId="{DBB94C37-BDE2-48AF-9EE9-1E3D9FCF38C0}" destId="{0A054A1B-C07E-4B6F-96AC-2972687F92C1}" srcOrd="10" destOrd="0" presId="urn:microsoft.com/office/officeart/2005/8/layout/chevron2"/>
    <dgm:cxn modelId="{43C9108B-5BC2-4E70-A553-816E7F3450A3}" type="presParOf" srcId="{0A054A1B-C07E-4B6F-96AC-2972687F92C1}" destId="{722DECF0-5FE6-4F8F-BFA2-ABC55F7CD094}" srcOrd="0" destOrd="0" presId="urn:microsoft.com/office/officeart/2005/8/layout/chevron2"/>
    <dgm:cxn modelId="{59446CBC-458B-4EC3-A5F4-EBC5035B737D}" type="presParOf" srcId="{0A054A1B-C07E-4B6F-96AC-2972687F92C1}" destId="{6750C93F-5AFE-40D4-9DAF-1DA79E7F32A3}" srcOrd="1" destOrd="0" presId="urn:microsoft.com/office/officeart/2005/8/layout/chevron2"/>
    <dgm:cxn modelId="{3BC030B4-5945-4068-A6D6-C90DC965B155}" type="presParOf" srcId="{DBB94C37-BDE2-48AF-9EE9-1E3D9FCF38C0}" destId="{9F80BE1D-0BD1-41C9-BA81-10553326790C}" srcOrd="11" destOrd="0" presId="urn:microsoft.com/office/officeart/2005/8/layout/chevron2"/>
    <dgm:cxn modelId="{5480AE89-3A1A-4F20-9170-48DBF9F5C840}" type="presParOf" srcId="{DBB94C37-BDE2-48AF-9EE9-1E3D9FCF38C0}" destId="{C9AAB23F-D310-4159-A21C-4BFCD8463894}" srcOrd="12" destOrd="0" presId="urn:microsoft.com/office/officeart/2005/8/layout/chevron2"/>
    <dgm:cxn modelId="{18B3C6F0-3DBF-4CD5-9344-DAA84257DA20}" type="presParOf" srcId="{C9AAB23F-D310-4159-A21C-4BFCD8463894}" destId="{19D13D00-7A35-47EC-96E8-504E547D63A0}" srcOrd="0" destOrd="0" presId="urn:microsoft.com/office/officeart/2005/8/layout/chevron2"/>
    <dgm:cxn modelId="{8EE49FE5-6616-4A9A-8AF7-B71643732ABB}" type="presParOf" srcId="{C9AAB23F-D310-4159-A21C-4BFCD8463894}" destId="{6D9A2302-7EEF-48D5-B278-03E69E0CABE7}" srcOrd="1" destOrd="0" presId="urn:microsoft.com/office/officeart/2005/8/layout/chevron2"/>
    <dgm:cxn modelId="{7BE6B801-DE56-4F5F-B2DD-7CC496FE6BAE}" type="presParOf" srcId="{DBB94C37-BDE2-48AF-9EE9-1E3D9FCF38C0}" destId="{54F6D7E1-D3B6-44B2-93CB-25DFC02A1DE7}" srcOrd="13" destOrd="0" presId="urn:microsoft.com/office/officeart/2005/8/layout/chevron2"/>
    <dgm:cxn modelId="{E7F4C7B2-5896-4192-B14A-AD133B106768}" type="presParOf" srcId="{DBB94C37-BDE2-48AF-9EE9-1E3D9FCF38C0}" destId="{1E467CC5-EF2A-4F05-B4B1-897CBE00CF5D}" srcOrd="14" destOrd="0" presId="urn:microsoft.com/office/officeart/2005/8/layout/chevron2"/>
    <dgm:cxn modelId="{1BD69089-D6D7-496F-A15A-D98FE238DCFF}" type="presParOf" srcId="{1E467CC5-EF2A-4F05-B4B1-897CBE00CF5D}" destId="{21C5C1D3-C172-4096-97D3-96DC297D8A0A}" srcOrd="0" destOrd="0" presId="urn:microsoft.com/office/officeart/2005/8/layout/chevron2"/>
    <dgm:cxn modelId="{EDC27422-DBC4-4C02-84B6-09C3DD765387}" type="presParOf" srcId="{1E467CC5-EF2A-4F05-B4B1-897CBE00CF5D}" destId="{4ED9FBA6-7A2A-478D-8F32-BF63C280501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B9D781E-8FA9-4294-9114-B18B207A1108}" type="doc">
      <dgm:prSet loTypeId="urn:microsoft.com/office/officeart/2005/8/layout/vList3#3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8060012-B5AE-47F3-AA20-96703FC03910}">
      <dgm:prSet custT="1"/>
      <dgm:spPr/>
      <dgm:t>
        <a:bodyPr/>
        <a:lstStyle/>
        <a:p>
          <a:pPr rtl="0"/>
          <a:r>
            <a:rPr lang="ru-RU" sz="1400" b="1" dirty="0" smtClean="0"/>
            <a:t>Восполнение недостатка в организме новорожденных животных защитных антител класса </a:t>
          </a:r>
          <a:r>
            <a:rPr lang="ru-RU" sz="1400" b="1" dirty="0" err="1" smtClean="0"/>
            <a:t>IgG</a:t>
          </a:r>
          <a:endParaRPr lang="ru-RU" sz="1400" dirty="0"/>
        </a:p>
      </dgm:t>
    </dgm:pt>
    <dgm:pt modelId="{B02D111C-CCE0-41C5-94B2-2EE264FB03A0}" type="parTrans" cxnId="{82F12C96-CCB3-4F6A-B65F-33E1CBA3E66C}">
      <dgm:prSet/>
      <dgm:spPr/>
      <dgm:t>
        <a:bodyPr/>
        <a:lstStyle/>
        <a:p>
          <a:endParaRPr lang="ru-RU"/>
        </a:p>
      </dgm:t>
    </dgm:pt>
    <dgm:pt modelId="{5138D858-E12F-46CA-8807-286B01F1B058}" type="sibTrans" cxnId="{82F12C96-CCB3-4F6A-B65F-33E1CBA3E66C}">
      <dgm:prSet/>
      <dgm:spPr/>
      <dgm:t>
        <a:bodyPr/>
        <a:lstStyle/>
        <a:p>
          <a:endParaRPr lang="ru-RU"/>
        </a:p>
      </dgm:t>
    </dgm:pt>
    <dgm:pt modelId="{457F5C27-40C1-454D-B865-190D345AD2A1}">
      <dgm:prSet custT="1"/>
      <dgm:spPr/>
      <dgm:t>
        <a:bodyPr/>
        <a:lstStyle/>
        <a:p>
          <a:pPr rtl="0"/>
          <a:r>
            <a:rPr lang="ru-RU" sz="1400" b="1" dirty="0" smtClean="0"/>
            <a:t>Снижение риска развития инфекционных болезней бактериальной и вирусной природы у молодняка с первичными и вторичными иммунодефицитами</a:t>
          </a:r>
          <a:endParaRPr lang="ru-RU" sz="1400" dirty="0"/>
        </a:p>
      </dgm:t>
    </dgm:pt>
    <dgm:pt modelId="{170122ED-F8D0-4271-AD3E-D158CF3FCB14}" type="parTrans" cxnId="{D70058E2-7EA6-46C1-BF0F-1BC2F2788ED3}">
      <dgm:prSet/>
      <dgm:spPr/>
      <dgm:t>
        <a:bodyPr/>
        <a:lstStyle/>
        <a:p>
          <a:endParaRPr lang="ru-RU"/>
        </a:p>
      </dgm:t>
    </dgm:pt>
    <dgm:pt modelId="{C4EED587-DC82-486D-8033-43AEEFD6CA2A}" type="sibTrans" cxnId="{D70058E2-7EA6-46C1-BF0F-1BC2F2788ED3}">
      <dgm:prSet/>
      <dgm:spPr/>
      <dgm:t>
        <a:bodyPr/>
        <a:lstStyle/>
        <a:p>
          <a:endParaRPr lang="ru-RU"/>
        </a:p>
      </dgm:t>
    </dgm:pt>
    <dgm:pt modelId="{45A1754C-005D-42C5-99E9-357249909B1B}">
      <dgm:prSet custT="1"/>
      <dgm:spPr/>
      <dgm:t>
        <a:bodyPr/>
        <a:lstStyle/>
        <a:p>
          <a:pPr rtl="0"/>
          <a:r>
            <a:rPr lang="ru-RU" sz="1400" b="1" dirty="0" smtClean="0"/>
            <a:t>Высокая лечебно-профилактическая эффективность препарата при инфекционных болезнях (99%)</a:t>
          </a:r>
          <a:endParaRPr lang="ru-RU" sz="1400" dirty="0"/>
        </a:p>
      </dgm:t>
    </dgm:pt>
    <dgm:pt modelId="{E1569C94-8A32-4700-AC82-424C5E3C8611}" type="parTrans" cxnId="{D3B752AC-332B-4C2D-A4F7-9FD0D706B8D9}">
      <dgm:prSet/>
      <dgm:spPr/>
      <dgm:t>
        <a:bodyPr/>
        <a:lstStyle/>
        <a:p>
          <a:endParaRPr lang="ru-RU"/>
        </a:p>
      </dgm:t>
    </dgm:pt>
    <dgm:pt modelId="{CA6BCF83-E4B8-4206-9712-8CFE433FA07C}" type="sibTrans" cxnId="{D3B752AC-332B-4C2D-A4F7-9FD0D706B8D9}">
      <dgm:prSet/>
      <dgm:spPr/>
      <dgm:t>
        <a:bodyPr/>
        <a:lstStyle/>
        <a:p>
          <a:endParaRPr lang="ru-RU"/>
        </a:p>
      </dgm:t>
    </dgm:pt>
    <dgm:pt modelId="{657FC507-6E32-4C50-94BB-9F54B8DB69A3}">
      <dgm:prSet custT="1"/>
      <dgm:spPr/>
      <dgm:t>
        <a:bodyPr/>
        <a:lstStyle/>
        <a:p>
          <a:pPr rtl="0"/>
          <a:r>
            <a:rPr lang="ru-RU" sz="1400" b="1" dirty="0" smtClean="0"/>
            <a:t>Быстрый терапевтический эффект (улучшение общего состояния животных через 1-2 ч после введения препарата)</a:t>
          </a:r>
          <a:endParaRPr lang="ru-RU" sz="1400" dirty="0"/>
        </a:p>
      </dgm:t>
    </dgm:pt>
    <dgm:pt modelId="{2AC2BE2B-4CFE-4BC1-B730-6D77D1CED539}" type="parTrans" cxnId="{6CE621A5-C195-40EF-881B-F8223CDD2E71}">
      <dgm:prSet/>
      <dgm:spPr/>
      <dgm:t>
        <a:bodyPr/>
        <a:lstStyle/>
        <a:p>
          <a:endParaRPr lang="ru-RU"/>
        </a:p>
      </dgm:t>
    </dgm:pt>
    <dgm:pt modelId="{E48812DB-C652-4144-8119-02BD6CD93FCA}" type="sibTrans" cxnId="{6CE621A5-C195-40EF-881B-F8223CDD2E71}">
      <dgm:prSet/>
      <dgm:spPr/>
      <dgm:t>
        <a:bodyPr/>
        <a:lstStyle/>
        <a:p>
          <a:endParaRPr lang="ru-RU"/>
        </a:p>
      </dgm:t>
    </dgm:pt>
    <dgm:pt modelId="{12FF364C-A824-4212-A7E3-60B86F5E6C4D}">
      <dgm:prSet custT="1"/>
      <dgm:spPr/>
      <dgm:t>
        <a:bodyPr/>
        <a:lstStyle/>
        <a:p>
          <a:pPr rtl="0"/>
          <a:r>
            <a:rPr lang="ru-RU" sz="1400" b="1" dirty="0" smtClean="0"/>
            <a:t>Отсутствие необходимости применения антибиотиков и сульфаниламидных препаратов при оздоровлении хозяйства от инфекционных болезней</a:t>
          </a:r>
          <a:endParaRPr lang="ru-RU" sz="1400" dirty="0"/>
        </a:p>
      </dgm:t>
    </dgm:pt>
    <dgm:pt modelId="{4881E400-3AFB-4B08-9B94-9E7F198A744D}" type="parTrans" cxnId="{2D5E4463-F217-414C-853A-0CFF5A7D8456}">
      <dgm:prSet/>
      <dgm:spPr/>
      <dgm:t>
        <a:bodyPr/>
        <a:lstStyle/>
        <a:p>
          <a:endParaRPr lang="ru-RU"/>
        </a:p>
      </dgm:t>
    </dgm:pt>
    <dgm:pt modelId="{5C3EAD67-9683-4E7D-8D5F-77211C68BD64}" type="sibTrans" cxnId="{2D5E4463-F217-414C-853A-0CFF5A7D8456}">
      <dgm:prSet/>
      <dgm:spPr/>
      <dgm:t>
        <a:bodyPr/>
        <a:lstStyle/>
        <a:p>
          <a:endParaRPr lang="ru-RU"/>
        </a:p>
      </dgm:t>
    </dgm:pt>
    <dgm:pt modelId="{6ABAC52A-A463-4B87-9185-6C3C9BD671AA}">
      <dgm:prSet custT="1"/>
      <dgm:spPr/>
      <dgm:t>
        <a:bodyPr/>
        <a:lstStyle/>
        <a:p>
          <a:pPr rtl="0"/>
          <a:r>
            <a:rPr lang="ru-RU" sz="1400" b="1" dirty="0" smtClean="0"/>
            <a:t>Отсутствие противопоказаний</a:t>
          </a:r>
          <a:endParaRPr lang="ru-RU" sz="1400" dirty="0"/>
        </a:p>
      </dgm:t>
    </dgm:pt>
    <dgm:pt modelId="{1225F008-092B-49A2-8B68-043CE8E3EF77}" type="parTrans" cxnId="{851B027D-7574-4B97-A8F8-E0EBC0401B9C}">
      <dgm:prSet/>
      <dgm:spPr/>
      <dgm:t>
        <a:bodyPr/>
        <a:lstStyle/>
        <a:p>
          <a:endParaRPr lang="ru-RU"/>
        </a:p>
      </dgm:t>
    </dgm:pt>
    <dgm:pt modelId="{429E3C68-40DF-4EE9-818D-CC34BBB3E431}" type="sibTrans" cxnId="{851B027D-7574-4B97-A8F8-E0EBC0401B9C}">
      <dgm:prSet/>
      <dgm:spPr/>
      <dgm:t>
        <a:bodyPr/>
        <a:lstStyle/>
        <a:p>
          <a:endParaRPr lang="ru-RU"/>
        </a:p>
      </dgm:t>
    </dgm:pt>
    <dgm:pt modelId="{2501C141-D3B7-4BE6-8F0A-005076138AF1}">
      <dgm:prSet custT="1"/>
      <dgm:spPr/>
      <dgm:t>
        <a:bodyPr/>
        <a:lstStyle/>
        <a:p>
          <a:pPr rtl="0"/>
          <a:r>
            <a:rPr lang="ru-RU" sz="1400" b="1" dirty="0" smtClean="0"/>
            <a:t>Безвредность для людей и животных</a:t>
          </a:r>
          <a:endParaRPr lang="ru-RU" sz="1400" dirty="0"/>
        </a:p>
      </dgm:t>
    </dgm:pt>
    <dgm:pt modelId="{5B165C3E-3F33-43FB-8224-611D0343CF18}" type="parTrans" cxnId="{8F34EB28-BCC8-469B-A59B-1D0E038B261E}">
      <dgm:prSet/>
      <dgm:spPr/>
      <dgm:t>
        <a:bodyPr/>
        <a:lstStyle/>
        <a:p>
          <a:endParaRPr lang="ru-RU"/>
        </a:p>
      </dgm:t>
    </dgm:pt>
    <dgm:pt modelId="{3EBAB290-7E3E-4361-8667-802C49434DC4}" type="sibTrans" cxnId="{8F34EB28-BCC8-469B-A59B-1D0E038B261E}">
      <dgm:prSet/>
      <dgm:spPr/>
      <dgm:t>
        <a:bodyPr/>
        <a:lstStyle/>
        <a:p>
          <a:endParaRPr lang="ru-RU"/>
        </a:p>
      </dgm:t>
    </dgm:pt>
    <dgm:pt modelId="{D9FB5C48-46CF-40D2-B21D-95994DFA5B9D}">
      <dgm:prSet custT="1"/>
      <dgm:spPr/>
      <dgm:t>
        <a:bodyPr/>
        <a:lstStyle/>
        <a:p>
          <a:pPr rtl="0"/>
          <a:r>
            <a:rPr lang="ru-RU" sz="1400" b="1" dirty="0" smtClean="0"/>
            <a:t>Экологическая безопасность</a:t>
          </a:r>
          <a:endParaRPr lang="ru-RU" sz="1400" dirty="0"/>
        </a:p>
      </dgm:t>
    </dgm:pt>
    <dgm:pt modelId="{BB1D6CAA-FD95-41FF-8A45-3EDA0FD705A9}" type="parTrans" cxnId="{B18D9C12-B0A4-4CB4-A1AF-C1584EE09AD8}">
      <dgm:prSet/>
      <dgm:spPr/>
      <dgm:t>
        <a:bodyPr/>
        <a:lstStyle/>
        <a:p>
          <a:endParaRPr lang="ru-RU"/>
        </a:p>
      </dgm:t>
    </dgm:pt>
    <dgm:pt modelId="{5AB4C41B-ADEB-4C70-8C9E-52A131429FFC}" type="sibTrans" cxnId="{B18D9C12-B0A4-4CB4-A1AF-C1584EE09AD8}">
      <dgm:prSet/>
      <dgm:spPr/>
      <dgm:t>
        <a:bodyPr/>
        <a:lstStyle/>
        <a:p>
          <a:endParaRPr lang="ru-RU"/>
        </a:p>
      </dgm:t>
    </dgm:pt>
    <dgm:pt modelId="{C8DD6215-B0EA-4374-A851-BD2A51E614C1}" type="pres">
      <dgm:prSet presAssocID="{0B9D781E-8FA9-4294-9114-B18B207A110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A10ACFB-0A95-43AB-90A5-85B786A3F432}" type="pres">
      <dgm:prSet presAssocID="{F8060012-B5AE-47F3-AA20-96703FC03910}" presName="composite" presStyleCnt="0"/>
      <dgm:spPr/>
    </dgm:pt>
    <dgm:pt modelId="{05102B41-E1AF-4250-8831-0F9D00BEECDF}" type="pres">
      <dgm:prSet presAssocID="{F8060012-B5AE-47F3-AA20-96703FC03910}" presName="imgShp" presStyleLbl="fgImgPlace1" presStyleIdx="0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1245668-68D3-43B4-8B40-9576270DE5F1}" type="pres">
      <dgm:prSet presAssocID="{F8060012-B5AE-47F3-AA20-96703FC03910}" presName="txShp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2EB3A4-8EE5-4F43-8A24-E970DEBB8A05}" type="pres">
      <dgm:prSet presAssocID="{5138D858-E12F-46CA-8807-286B01F1B058}" presName="spacing" presStyleCnt="0"/>
      <dgm:spPr/>
    </dgm:pt>
    <dgm:pt modelId="{E2D5E39E-ACBC-4BD3-924A-575FC0E99B6E}" type="pres">
      <dgm:prSet presAssocID="{457F5C27-40C1-454D-B865-190D345AD2A1}" presName="composite" presStyleCnt="0"/>
      <dgm:spPr/>
    </dgm:pt>
    <dgm:pt modelId="{164A1EF5-D148-4648-AF8D-F84800D7B4D6}" type="pres">
      <dgm:prSet presAssocID="{457F5C27-40C1-454D-B865-190D345AD2A1}" presName="imgShp" presStyleLbl="fgImgPlace1" presStyleIdx="1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9799A07-4BAB-4A50-8BE7-3B8C58BD5C8D}" type="pres">
      <dgm:prSet presAssocID="{457F5C27-40C1-454D-B865-190D345AD2A1}" presName="txShp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D050811-404F-4CF8-BE87-FFA5030C8316}" type="pres">
      <dgm:prSet presAssocID="{C4EED587-DC82-486D-8033-43AEEFD6CA2A}" presName="spacing" presStyleCnt="0"/>
      <dgm:spPr/>
    </dgm:pt>
    <dgm:pt modelId="{904522C8-8EA6-4D6D-886F-511D510C2463}" type="pres">
      <dgm:prSet presAssocID="{45A1754C-005D-42C5-99E9-357249909B1B}" presName="composite" presStyleCnt="0"/>
      <dgm:spPr/>
    </dgm:pt>
    <dgm:pt modelId="{65CF8A09-321B-44E8-956D-A275069E577A}" type="pres">
      <dgm:prSet presAssocID="{45A1754C-005D-42C5-99E9-357249909B1B}" presName="imgShp" presStyleLbl="fgImgPlace1" presStyleIdx="2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50FE058-894E-4FFD-B246-F61B513EAEAA}" type="pres">
      <dgm:prSet presAssocID="{45A1754C-005D-42C5-99E9-357249909B1B}" presName="txShp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8F83F7-6156-40A4-805F-0230DB5B8219}" type="pres">
      <dgm:prSet presAssocID="{CA6BCF83-E4B8-4206-9712-8CFE433FA07C}" presName="spacing" presStyleCnt="0"/>
      <dgm:spPr/>
    </dgm:pt>
    <dgm:pt modelId="{95C714C0-BB2D-450B-93FA-B81C165B45D4}" type="pres">
      <dgm:prSet presAssocID="{657FC507-6E32-4C50-94BB-9F54B8DB69A3}" presName="composite" presStyleCnt="0"/>
      <dgm:spPr/>
    </dgm:pt>
    <dgm:pt modelId="{A979F774-AD54-4D69-A296-34860E2F35DC}" type="pres">
      <dgm:prSet presAssocID="{657FC507-6E32-4C50-94BB-9F54B8DB69A3}" presName="imgShp" presStyleLbl="fgImgPlace1" presStyleIdx="3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1B768E3-8973-4FE7-A295-6758993C7256}" type="pres">
      <dgm:prSet presAssocID="{657FC507-6E32-4C50-94BB-9F54B8DB69A3}" presName="txShp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12AE93-7581-4696-8C85-6657680440F6}" type="pres">
      <dgm:prSet presAssocID="{E48812DB-C652-4144-8119-02BD6CD93FCA}" presName="spacing" presStyleCnt="0"/>
      <dgm:spPr/>
    </dgm:pt>
    <dgm:pt modelId="{7FE45075-348B-49F3-8E3B-956A6A46FD6E}" type="pres">
      <dgm:prSet presAssocID="{12FF364C-A824-4212-A7E3-60B86F5E6C4D}" presName="composite" presStyleCnt="0"/>
      <dgm:spPr/>
    </dgm:pt>
    <dgm:pt modelId="{43D50AE1-75CA-47D0-84C3-F361F0686DAB}" type="pres">
      <dgm:prSet presAssocID="{12FF364C-A824-4212-A7E3-60B86F5E6C4D}" presName="imgShp" presStyleLbl="fgImgPlace1" presStyleIdx="4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A8DE298-A813-4F8E-9CA8-3D782EA8E1F9}" type="pres">
      <dgm:prSet presAssocID="{12FF364C-A824-4212-A7E3-60B86F5E6C4D}" presName="txShp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A8C4A9-BF4C-46C7-8BE4-FD84F247011B}" type="pres">
      <dgm:prSet presAssocID="{5C3EAD67-9683-4E7D-8D5F-77211C68BD64}" presName="spacing" presStyleCnt="0"/>
      <dgm:spPr/>
    </dgm:pt>
    <dgm:pt modelId="{F935FE56-5F5F-4060-8F4D-A8ACE6FF4498}" type="pres">
      <dgm:prSet presAssocID="{6ABAC52A-A463-4B87-9185-6C3C9BD671AA}" presName="composite" presStyleCnt="0"/>
      <dgm:spPr/>
    </dgm:pt>
    <dgm:pt modelId="{04FA488B-BCE7-4E69-97E1-19158AEFA4B4}" type="pres">
      <dgm:prSet presAssocID="{6ABAC52A-A463-4B87-9185-6C3C9BD671AA}" presName="imgShp" presStyleLbl="fgImgPlace1" presStyleIdx="5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CD0BF27-1B03-458C-8CEC-591632C16B5B}" type="pres">
      <dgm:prSet presAssocID="{6ABAC52A-A463-4B87-9185-6C3C9BD671AA}" presName="txShp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30830C3-CC4C-4A62-984B-08F1B43FB3F2}" type="pres">
      <dgm:prSet presAssocID="{429E3C68-40DF-4EE9-818D-CC34BBB3E431}" presName="spacing" presStyleCnt="0"/>
      <dgm:spPr/>
    </dgm:pt>
    <dgm:pt modelId="{CE36179D-7ED5-47A4-93DA-3AD2526479F8}" type="pres">
      <dgm:prSet presAssocID="{2501C141-D3B7-4BE6-8F0A-005076138AF1}" presName="composite" presStyleCnt="0"/>
      <dgm:spPr/>
    </dgm:pt>
    <dgm:pt modelId="{0ECF268D-FE19-4307-9FB9-AF841706CA1E}" type="pres">
      <dgm:prSet presAssocID="{2501C141-D3B7-4BE6-8F0A-005076138AF1}" presName="imgShp" presStyleLbl="fgImgPlace1" presStyleIdx="6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DAC607A-142C-4AD1-BF9D-8CA4BBD1EA29}" type="pres">
      <dgm:prSet presAssocID="{2501C141-D3B7-4BE6-8F0A-005076138AF1}" presName="txShp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0261DA-52B0-49AF-96B8-9CF06BA16FCC}" type="pres">
      <dgm:prSet presAssocID="{3EBAB290-7E3E-4361-8667-802C49434DC4}" presName="spacing" presStyleCnt="0"/>
      <dgm:spPr/>
    </dgm:pt>
    <dgm:pt modelId="{093E130A-43C4-44A8-8657-01712D22388B}" type="pres">
      <dgm:prSet presAssocID="{D9FB5C48-46CF-40D2-B21D-95994DFA5B9D}" presName="composite" presStyleCnt="0"/>
      <dgm:spPr/>
    </dgm:pt>
    <dgm:pt modelId="{C23F225E-D2F2-49FF-AB88-511C6D746A29}" type="pres">
      <dgm:prSet presAssocID="{D9FB5C48-46CF-40D2-B21D-95994DFA5B9D}" presName="imgShp" presStyleLbl="fgImgPlace1" presStyleIdx="7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269F697-6F59-47E2-98F3-1425D9061706}" type="pres">
      <dgm:prSet presAssocID="{D9FB5C48-46CF-40D2-B21D-95994DFA5B9D}" presName="txShp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C7196DF-8932-460B-8085-183C9BE0856F}" type="presOf" srcId="{6ABAC52A-A463-4B87-9185-6C3C9BD671AA}" destId="{BCD0BF27-1B03-458C-8CEC-591632C16B5B}" srcOrd="0" destOrd="0" presId="urn:microsoft.com/office/officeart/2005/8/layout/vList3#3"/>
    <dgm:cxn modelId="{D70058E2-7EA6-46C1-BF0F-1BC2F2788ED3}" srcId="{0B9D781E-8FA9-4294-9114-B18B207A1108}" destId="{457F5C27-40C1-454D-B865-190D345AD2A1}" srcOrd="1" destOrd="0" parTransId="{170122ED-F8D0-4271-AD3E-D158CF3FCB14}" sibTransId="{C4EED587-DC82-486D-8033-43AEEFD6CA2A}"/>
    <dgm:cxn modelId="{82F12C96-CCB3-4F6A-B65F-33E1CBA3E66C}" srcId="{0B9D781E-8FA9-4294-9114-B18B207A1108}" destId="{F8060012-B5AE-47F3-AA20-96703FC03910}" srcOrd="0" destOrd="0" parTransId="{B02D111C-CCE0-41C5-94B2-2EE264FB03A0}" sibTransId="{5138D858-E12F-46CA-8807-286B01F1B058}"/>
    <dgm:cxn modelId="{D3B752AC-332B-4C2D-A4F7-9FD0D706B8D9}" srcId="{0B9D781E-8FA9-4294-9114-B18B207A1108}" destId="{45A1754C-005D-42C5-99E9-357249909B1B}" srcOrd="2" destOrd="0" parTransId="{E1569C94-8A32-4700-AC82-424C5E3C8611}" sibTransId="{CA6BCF83-E4B8-4206-9712-8CFE433FA07C}"/>
    <dgm:cxn modelId="{6CE621A5-C195-40EF-881B-F8223CDD2E71}" srcId="{0B9D781E-8FA9-4294-9114-B18B207A1108}" destId="{657FC507-6E32-4C50-94BB-9F54B8DB69A3}" srcOrd="3" destOrd="0" parTransId="{2AC2BE2B-4CFE-4BC1-B730-6D77D1CED539}" sibTransId="{E48812DB-C652-4144-8119-02BD6CD93FCA}"/>
    <dgm:cxn modelId="{B18D9C12-B0A4-4CB4-A1AF-C1584EE09AD8}" srcId="{0B9D781E-8FA9-4294-9114-B18B207A1108}" destId="{D9FB5C48-46CF-40D2-B21D-95994DFA5B9D}" srcOrd="7" destOrd="0" parTransId="{BB1D6CAA-FD95-41FF-8A45-3EDA0FD705A9}" sibTransId="{5AB4C41B-ADEB-4C70-8C9E-52A131429FFC}"/>
    <dgm:cxn modelId="{1D1AA4E2-C54D-4C4A-A533-9E7F8712533E}" type="presOf" srcId="{457F5C27-40C1-454D-B865-190D345AD2A1}" destId="{D9799A07-4BAB-4A50-8BE7-3B8C58BD5C8D}" srcOrd="0" destOrd="0" presId="urn:microsoft.com/office/officeart/2005/8/layout/vList3#3"/>
    <dgm:cxn modelId="{2D5E4463-F217-414C-853A-0CFF5A7D8456}" srcId="{0B9D781E-8FA9-4294-9114-B18B207A1108}" destId="{12FF364C-A824-4212-A7E3-60B86F5E6C4D}" srcOrd="4" destOrd="0" parTransId="{4881E400-3AFB-4B08-9B94-9E7F198A744D}" sibTransId="{5C3EAD67-9683-4E7D-8D5F-77211C68BD64}"/>
    <dgm:cxn modelId="{991D98E0-28E6-4E38-924D-E0C95E70AACE}" type="presOf" srcId="{12FF364C-A824-4212-A7E3-60B86F5E6C4D}" destId="{AA8DE298-A813-4F8E-9CA8-3D782EA8E1F9}" srcOrd="0" destOrd="0" presId="urn:microsoft.com/office/officeart/2005/8/layout/vList3#3"/>
    <dgm:cxn modelId="{A0FDB069-AD74-4D54-84C1-C886DFA2980D}" type="presOf" srcId="{2501C141-D3B7-4BE6-8F0A-005076138AF1}" destId="{3DAC607A-142C-4AD1-BF9D-8CA4BBD1EA29}" srcOrd="0" destOrd="0" presId="urn:microsoft.com/office/officeart/2005/8/layout/vList3#3"/>
    <dgm:cxn modelId="{44E7802D-ECBB-49A2-9A10-C7D27F0761EB}" type="presOf" srcId="{D9FB5C48-46CF-40D2-B21D-95994DFA5B9D}" destId="{9269F697-6F59-47E2-98F3-1425D9061706}" srcOrd="0" destOrd="0" presId="urn:microsoft.com/office/officeart/2005/8/layout/vList3#3"/>
    <dgm:cxn modelId="{851B027D-7574-4B97-A8F8-E0EBC0401B9C}" srcId="{0B9D781E-8FA9-4294-9114-B18B207A1108}" destId="{6ABAC52A-A463-4B87-9185-6C3C9BD671AA}" srcOrd="5" destOrd="0" parTransId="{1225F008-092B-49A2-8B68-043CE8E3EF77}" sibTransId="{429E3C68-40DF-4EE9-818D-CC34BBB3E431}"/>
    <dgm:cxn modelId="{5DA3A3E3-1D5D-48C8-B808-4967B773B1F2}" type="presOf" srcId="{45A1754C-005D-42C5-99E9-357249909B1B}" destId="{B50FE058-894E-4FFD-B246-F61B513EAEAA}" srcOrd="0" destOrd="0" presId="urn:microsoft.com/office/officeart/2005/8/layout/vList3#3"/>
    <dgm:cxn modelId="{2207158F-B8AD-4D9B-AC6E-8A6298CA7EBC}" type="presOf" srcId="{F8060012-B5AE-47F3-AA20-96703FC03910}" destId="{D1245668-68D3-43B4-8B40-9576270DE5F1}" srcOrd="0" destOrd="0" presId="urn:microsoft.com/office/officeart/2005/8/layout/vList3#3"/>
    <dgm:cxn modelId="{D4A2E785-AC7D-4329-A25A-75C10193C399}" type="presOf" srcId="{0B9D781E-8FA9-4294-9114-B18B207A1108}" destId="{C8DD6215-B0EA-4374-A851-BD2A51E614C1}" srcOrd="0" destOrd="0" presId="urn:microsoft.com/office/officeart/2005/8/layout/vList3#3"/>
    <dgm:cxn modelId="{7828C34A-7B06-4508-A853-2C3EBEA80EAE}" type="presOf" srcId="{657FC507-6E32-4C50-94BB-9F54B8DB69A3}" destId="{F1B768E3-8973-4FE7-A295-6758993C7256}" srcOrd="0" destOrd="0" presId="urn:microsoft.com/office/officeart/2005/8/layout/vList3#3"/>
    <dgm:cxn modelId="{8F34EB28-BCC8-469B-A59B-1D0E038B261E}" srcId="{0B9D781E-8FA9-4294-9114-B18B207A1108}" destId="{2501C141-D3B7-4BE6-8F0A-005076138AF1}" srcOrd="6" destOrd="0" parTransId="{5B165C3E-3F33-43FB-8224-611D0343CF18}" sibTransId="{3EBAB290-7E3E-4361-8667-802C49434DC4}"/>
    <dgm:cxn modelId="{0312CCDD-0D3C-4364-AB31-16CCE8DDC500}" type="presParOf" srcId="{C8DD6215-B0EA-4374-A851-BD2A51E614C1}" destId="{9A10ACFB-0A95-43AB-90A5-85B786A3F432}" srcOrd="0" destOrd="0" presId="urn:microsoft.com/office/officeart/2005/8/layout/vList3#3"/>
    <dgm:cxn modelId="{DEC47C6B-CD31-4831-9CD8-F11492CE6FBA}" type="presParOf" srcId="{9A10ACFB-0A95-43AB-90A5-85B786A3F432}" destId="{05102B41-E1AF-4250-8831-0F9D00BEECDF}" srcOrd="0" destOrd="0" presId="urn:microsoft.com/office/officeart/2005/8/layout/vList3#3"/>
    <dgm:cxn modelId="{73BD278B-DAF8-4383-A35C-0C6AFC259324}" type="presParOf" srcId="{9A10ACFB-0A95-43AB-90A5-85B786A3F432}" destId="{D1245668-68D3-43B4-8B40-9576270DE5F1}" srcOrd="1" destOrd="0" presId="urn:microsoft.com/office/officeart/2005/8/layout/vList3#3"/>
    <dgm:cxn modelId="{FA25D4F9-063A-4A66-A5E2-A19F713E73F9}" type="presParOf" srcId="{C8DD6215-B0EA-4374-A851-BD2A51E614C1}" destId="{992EB3A4-8EE5-4F43-8A24-E970DEBB8A05}" srcOrd="1" destOrd="0" presId="urn:microsoft.com/office/officeart/2005/8/layout/vList3#3"/>
    <dgm:cxn modelId="{8AC0C747-134F-4518-AF8F-FF286336C543}" type="presParOf" srcId="{C8DD6215-B0EA-4374-A851-BD2A51E614C1}" destId="{E2D5E39E-ACBC-4BD3-924A-575FC0E99B6E}" srcOrd="2" destOrd="0" presId="urn:microsoft.com/office/officeart/2005/8/layout/vList3#3"/>
    <dgm:cxn modelId="{2F2E258B-9CAA-4370-9E81-4E9D15FC0DDD}" type="presParOf" srcId="{E2D5E39E-ACBC-4BD3-924A-575FC0E99B6E}" destId="{164A1EF5-D148-4648-AF8D-F84800D7B4D6}" srcOrd="0" destOrd="0" presId="urn:microsoft.com/office/officeart/2005/8/layout/vList3#3"/>
    <dgm:cxn modelId="{C127C8FC-B627-4B40-8957-9E4C0449DC33}" type="presParOf" srcId="{E2D5E39E-ACBC-4BD3-924A-575FC0E99B6E}" destId="{D9799A07-4BAB-4A50-8BE7-3B8C58BD5C8D}" srcOrd="1" destOrd="0" presId="urn:microsoft.com/office/officeart/2005/8/layout/vList3#3"/>
    <dgm:cxn modelId="{63A63015-3A71-4BB9-A485-A03CA77E9896}" type="presParOf" srcId="{C8DD6215-B0EA-4374-A851-BD2A51E614C1}" destId="{9D050811-404F-4CF8-BE87-FFA5030C8316}" srcOrd="3" destOrd="0" presId="urn:microsoft.com/office/officeart/2005/8/layout/vList3#3"/>
    <dgm:cxn modelId="{9CC33B93-3CED-4E74-BFDA-3D1FDC594235}" type="presParOf" srcId="{C8DD6215-B0EA-4374-A851-BD2A51E614C1}" destId="{904522C8-8EA6-4D6D-886F-511D510C2463}" srcOrd="4" destOrd="0" presId="urn:microsoft.com/office/officeart/2005/8/layout/vList3#3"/>
    <dgm:cxn modelId="{6A08EA2B-65D3-4E1D-B080-1FB02B85EB37}" type="presParOf" srcId="{904522C8-8EA6-4D6D-886F-511D510C2463}" destId="{65CF8A09-321B-44E8-956D-A275069E577A}" srcOrd="0" destOrd="0" presId="urn:microsoft.com/office/officeart/2005/8/layout/vList3#3"/>
    <dgm:cxn modelId="{D03D05E8-1F2E-4B68-B96C-36276966B13E}" type="presParOf" srcId="{904522C8-8EA6-4D6D-886F-511D510C2463}" destId="{B50FE058-894E-4FFD-B246-F61B513EAEAA}" srcOrd="1" destOrd="0" presId="urn:microsoft.com/office/officeart/2005/8/layout/vList3#3"/>
    <dgm:cxn modelId="{E3B3FA04-DD85-4745-9F6E-AA3495ED4B37}" type="presParOf" srcId="{C8DD6215-B0EA-4374-A851-BD2A51E614C1}" destId="{488F83F7-6156-40A4-805F-0230DB5B8219}" srcOrd="5" destOrd="0" presId="urn:microsoft.com/office/officeart/2005/8/layout/vList3#3"/>
    <dgm:cxn modelId="{C8922980-C44D-44E1-B1A1-65429F5E80AE}" type="presParOf" srcId="{C8DD6215-B0EA-4374-A851-BD2A51E614C1}" destId="{95C714C0-BB2D-450B-93FA-B81C165B45D4}" srcOrd="6" destOrd="0" presId="urn:microsoft.com/office/officeart/2005/8/layout/vList3#3"/>
    <dgm:cxn modelId="{FDC0E93C-4E36-4238-B7C7-4EC6B21FBF1F}" type="presParOf" srcId="{95C714C0-BB2D-450B-93FA-B81C165B45D4}" destId="{A979F774-AD54-4D69-A296-34860E2F35DC}" srcOrd="0" destOrd="0" presId="urn:microsoft.com/office/officeart/2005/8/layout/vList3#3"/>
    <dgm:cxn modelId="{1F6E8F1C-57CD-47A7-B132-A5B7D3521A53}" type="presParOf" srcId="{95C714C0-BB2D-450B-93FA-B81C165B45D4}" destId="{F1B768E3-8973-4FE7-A295-6758993C7256}" srcOrd="1" destOrd="0" presId="urn:microsoft.com/office/officeart/2005/8/layout/vList3#3"/>
    <dgm:cxn modelId="{B8379E71-2555-41D9-96A3-B0E5FE60CFE7}" type="presParOf" srcId="{C8DD6215-B0EA-4374-A851-BD2A51E614C1}" destId="{9512AE93-7581-4696-8C85-6657680440F6}" srcOrd="7" destOrd="0" presId="urn:microsoft.com/office/officeart/2005/8/layout/vList3#3"/>
    <dgm:cxn modelId="{BE7FADE8-C391-424B-8D2B-8BB5FFFCAA90}" type="presParOf" srcId="{C8DD6215-B0EA-4374-A851-BD2A51E614C1}" destId="{7FE45075-348B-49F3-8E3B-956A6A46FD6E}" srcOrd="8" destOrd="0" presId="urn:microsoft.com/office/officeart/2005/8/layout/vList3#3"/>
    <dgm:cxn modelId="{9F8A27A6-9D6A-4C71-A558-7E94B5ED4D92}" type="presParOf" srcId="{7FE45075-348B-49F3-8E3B-956A6A46FD6E}" destId="{43D50AE1-75CA-47D0-84C3-F361F0686DAB}" srcOrd="0" destOrd="0" presId="urn:microsoft.com/office/officeart/2005/8/layout/vList3#3"/>
    <dgm:cxn modelId="{582C68D6-7299-4844-AD5F-019DB76A4B72}" type="presParOf" srcId="{7FE45075-348B-49F3-8E3B-956A6A46FD6E}" destId="{AA8DE298-A813-4F8E-9CA8-3D782EA8E1F9}" srcOrd="1" destOrd="0" presId="urn:microsoft.com/office/officeart/2005/8/layout/vList3#3"/>
    <dgm:cxn modelId="{5B94590A-B1E2-4B77-B709-65F7B97A5C91}" type="presParOf" srcId="{C8DD6215-B0EA-4374-A851-BD2A51E614C1}" destId="{39A8C4A9-BF4C-46C7-8BE4-FD84F247011B}" srcOrd="9" destOrd="0" presId="urn:microsoft.com/office/officeart/2005/8/layout/vList3#3"/>
    <dgm:cxn modelId="{DD136CD3-BB7A-4A71-A82D-B08FFB7FF57A}" type="presParOf" srcId="{C8DD6215-B0EA-4374-A851-BD2A51E614C1}" destId="{F935FE56-5F5F-4060-8F4D-A8ACE6FF4498}" srcOrd="10" destOrd="0" presId="urn:microsoft.com/office/officeart/2005/8/layout/vList3#3"/>
    <dgm:cxn modelId="{1E9951A9-1E5F-4184-AF04-9FC59FDE5B62}" type="presParOf" srcId="{F935FE56-5F5F-4060-8F4D-A8ACE6FF4498}" destId="{04FA488B-BCE7-4E69-97E1-19158AEFA4B4}" srcOrd="0" destOrd="0" presId="urn:microsoft.com/office/officeart/2005/8/layout/vList3#3"/>
    <dgm:cxn modelId="{56699023-19F1-4C2C-B258-A3B56D03A1F3}" type="presParOf" srcId="{F935FE56-5F5F-4060-8F4D-A8ACE6FF4498}" destId="{BCD0BF27-1B03-458C-8CEC-591632C16B5B}" srcOrd="1" destOrd="0" presId="urn:microsoft.com/office/officeart/2005/8/layout/vList3#3"/>
    <dgm:cxn modelId="{E0E591D6-BCBE-4940-AFD4-89ECF2697C53}" type="presParOf" srcId="{C8DD6215-B0EA-4374-A851-BD2A51E614C1}" destId="{930830C3-CC4C-4A62-984B-08F1B43FB3F2}" srcOrd="11" destOrd="0" presId="urn:microsoft.com/office/officeart/2005/8/layout/vList3#3"/>
    <dgm:cxn modelId="{C21CA63C-E844-493A-BA1F-DF12BDE94872}" type="presParOf" srcId="{C8DD6215-B0EA-4374-A851-BD2A51E614C1}" destId="{CE36179D-7ED5-47A4-93DA-3AD2526479F8}" srcOrd="12" destOrd="0" presId="urn:microsoft.com/office/officeart/2005/8/layout/vList3#3"/>
    <dgm:cxn modelId="{50F1A0F3-1974-41C0-9578-36781CC22756}" type="presParOf" srcId="{CE36179D-7ED5-47A4-93DA-3AD2526479F8}" destId="{0ECF268D-FE19-4307-9FB9-AF841706CA1E}" srcOrd="0" destOrd="0" presId="urn:microsoft.com/office/officeart/2005/8/layout/vList3#3"/>
    <dgm:cxn modelId="{0CC38C78-6C92-4AB4-AF69-9671EB7A85E5}" type="presParOf" srcId="{CE36179D-7ED5-47A4-93DA-3AD2526479F8}" destId="{3DAC607A-142C-4AD1-BF9D-8CA4BBD1EA29}" srcOrd="1" destOrd="0" presId="urn:microsoft.com/office/officeart/2005/8/layout/vList3#3"/>
    <dgm:cxn modelId="{345ACE0F-A9C4-4A6C-B4AB-84CF7D900470}" type="presParOf" srcId="{C8DD6215-B0EA-4374-A851-BD2A51E614C1}" destId="{E70261DA-52B0-49AF-96B8-9CF06BA16FCC}" srcOrd="13" destOrd="0" presId="urn:microsoft.com/office/officeart/2005/8/layout/vList3#3"/>
    <dgm:cxn modelId="{C025D1B5-A76A-4B67-9D2D-740D16458699}" type="presParOf" srcId="{C8DD6215-B0EA-4374-A851-BD2A51E614C1}" destId="{093E130A-43C4-44A8-8657-01712D22388B}" srcOrd="14" destOrd="0" presId="urn:microsoft.com/office/officeart/2005/8/layout/vList3#3"/>
    <dgm:cxn modelId="{A56B5AB1-7341-42F7-A7EB-1D6CA52D706F}" type="presParOf" srcId="{093E130A-43C4-44A8-8657-01712D22388B}" destId="{C23F225E-D2F2-49FF-AB88-511C6D746A29}" srcOrd="0" destOrd="0" presId="urn:microsoft.com/office/officeart/2005/8/layout/vList3#3"/>
    <dgm:cxn modelId="{0F71D79C-4A17-44CE-8219-3291B4853157}" type="presParOf" srcId="{093E130A-43C4-44A8-8657-01712D22388B}" destId="{9269F697-6F59-47E2-98F3-1425D9061706}" srcOrd="1" destOrd="0" presId="urn:microsoft.com/office/officeart/2005/8/layout/vList3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07DF614-F5D3-4442-A367-C7A76F4303F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ru-RU"/>
        </a:p>
      </dgm:t>
    </dgm:pt>
    <dgm:pt modelId="{9750E01E-79C4-4814-A2BB-86A22B0403E5}">
      <dgm:prSet/>
      <dgm:spPr/>
      <dgm:t>
        <a:bodyPr/>
        <a:lstStyle/>
        <a:p>
          <a:pPr rtl="0"/>
          <a:r>
            <a:rPr lang="ru-RU" b="1" dirty="0" smtClean="0"/>
            <a:t>1. Внутриматочная суспензия против эндометрита крупного и мелкого рогатого скота РАСТОЛИН.</a:t>
          </a:r>
          <a:endParaRPr lang="ru-RU" dirty="0"/>
        </a:p>
      </dgm:t>
    </dgm:pt>
    <dgm:pt modelId="{FCF62FF9-0943-46ED-8BBF-CA46465A8829}" type="parTrans" cxnId="{9FA8DAD0-164F-4038-BF0F-5E922325279E}">
      <dgm:prSet/>
      <dgm:spPr/>
      <dgm:t>
        <a:bodyPr/>
        <a:lstStyle/>
        <a:p>
          <a:endParaRPr lang="ru-RU"/>
        </a:p>
      </dgm:t>
    </dgm:pt>
    <dgm:pt modelId="{B760AC58-7F57-44A5-982F-A9C2BC952795}" type="sibTrans" cxnId="{9FA8DAD0-164F-4038-BF0F-5E922325279E}">
      <dgm:prSet/>
      <dgm:spPr/>
      <dgm:t>
        <a:bodyPr/>
        <a:lstStyle/>
        <a:p>
          <a:endParaRPr lang="ru-RU"/>
        </a:p>
      </dgm:t>
    </dgm:pt>
    <dgm:pt modelId="{2CACA216-C834-4E8B-8D07-4D3FEAE53DDA}">
      <dgm:prSet/>
      <dgm:spPr/>
      <dgm:t>
        <a:bodyPr/>
        <a:lstStyle/>
        <a:p>
          <a:pPr rtl="0"/>
          <a:r>
            <a:rPr lang="ru-RU" b="1" dirty="0" smtClean="0"/>
            <a:t>2. Лекарственный препарат против </a:t>
          </a:r>
          <a:r>
            <a:rPr lang="ru-RU" b="1" dirty="0" err="1" smtClean="0"/>
            <a:t>некробактериоза</a:t>
          </a:r>
          <a:r>
            <a:rPr lang="ru-RU" b="1" dirty="0" smtClean="0"/>
            <a:t>, копытной гнили и раневых инфекций животных ФУЗОЛИН. </a:t>
          </a:r>
          <a:endParaRPr lang="ru-RU" dirty="0"/>
        </a:p>
      </dgm:t>
    </dgm:pt>
    <dgm:pt modelId="{7C092413-2435-48A6-B82F-C49EF1C5896A}" type="parTrans" cxnId="{5EB52B30-76D3-4EEC-9549-A03723D57C13}">
      <dgm:prSet/>
      <dgm:spPr/>
      <dgm:t>
        <a:bodyPr/>
        <a:lstStyle/>
        <a:p>
          <a:endParaRPr lang="ru-RU"/>
        </a:p>
      </dgm:t>
    </dgm:pt>
    <dgm:pt modelId="{CC4071C2-4AF7-4B61-8C5A-A1DAD60D9998}" type="sibTrans" cxnId="{5EB52B30-76D3-4EEC-9549-A03723D57C13}">
      <dgm:prSet/>
      <dgm:spPr/>
      <dgm:t>
        <a:bodyPr/>
        <a:lstStyle/>
        <a:p>
          <a:endParaRPr lang="ru-RU"/>
        </a:p>
      </dgm:t>
    </dgm:pt>
    <dgm:pt modelId="{5EE2D60B-E58B-4153-95E0-ECBCA52FB175}">
      <dgm:prSet/>
      <dgm:spPr/>
      <dgm:t>
        <a:bodyPr/>
        <a:lstStyle/>
        <a:p>
          <a:pPr rtl="0"/>
          <a:r>
            <a:rPr lang="ru-RU" b="1" dirty="0" smtClean="0"/>
            <a:t>3. Биопрепарат для лечения </a:t>
          </a:r>
          <a:r>
            <a:rPr lang="ru-RU" b="1" dirty="0" err="1" smtClean="0"/>
            <a:t>сельскохозяйс-твенных</a:t>
          </a:r>
          <a:r>
            <a:rPr lang="ru-RU" b="1" dirty="0" smtClean="0"/>
            <a:t> и мелких домашних животных при раневых инфекциях ОЛИН-ГЕЛЬ.</a:t>
          </a:r>
          <a:endParaRPr lang="ru-RU" b="1" dirty="0"/>
        </a:p>
      </dgm:t>
    </dgm:pt>
    <dgm:pt modelId="{BBA02D88-5791-4D82-B0B7-8BFAE4AF0894}" type="parTrans" cxnId="{5BF49CD3-80D7-407F-B551-1347480901CC}">
      <dgm:prSet/>
      <dgm:spPr/>
      <dgm:t>
        <a:bodyPr/>
        <a:lstStyle/>
        <a:p>
          <a:endParaRPr lang="ru-RU"/>
        </a:p>
      </dgm:t>
    </dgm:pt>
    <dgm:pt modelId="{A22F8A4D-8905-43FD-B278-CA5AA076896B}" type="sibTrans" cxnId="{5BF49CD3-80D7-407F-B551-1347480901CC}">
      <dgm:prSet/>
      <dgm:spPr/>
      <dgm:t>
        <a:bodyPr/>
        <a:lstStyle/>
        <a:p>
          <a:endParaRPr lang="ru-RU"/>
        </a:p>
      </dgm:t>
    </dgm:pt>
    <dgm:pt modelId="{6ECBC1C6-C128-4C90-A92E-7BE57F44F201}" type="pres">
      <dgm:prSet presAssocID="{507DF614-F5D3-4442-A367-C7A76F4303F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0980067-A94B-4BB1-B454-80660BDC8128}" type="pres">
      <dgm:prSet presAssocID="{9750E01E-79C4-4814-A2BB-86A22B0403E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4BD8B3E-ABB1-405A-B0CA-EE89452ACE5B}" type="pres">
      <dgm:prSet presAssocID="{B760AC58-7F57-44A5-982F-A9C2BC952795}" presName="spacer" presStyleCnt="0"/>
      <dgm:spPr/>
    </dgm:pt>
    <dgm:pt modelId="{B134CC37-9D86-4566-935E-2EF13136BE9E}" type="pres">
      <dgm:prSet presAssocID="{2CACA216-C834-4E8B-8D07-4D3FEAE53DD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2B59A4B-3A7A-405A-8C00-8D104C2AC619}" type="pres">
      <dgm:prSet presAssocID="{CC4071C2-4AF7-4B61-8C5A-A1DAD60D9998}" presName="spacer" presStyleCnt="0"/>
      <dgm:spPr/>
    </dgm:pt>
    <dgm:pt modelId="{EFB6D933-F38D-486B-A92F-C9CD50D4A5FD}" type="pres">
      <dgm:prSet presAssocID="{5EE2D60B-E58B-4153-95E0-ECBCA52FB17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FA8DAD0-164F-4038-BF0F-5E922325279E}" srcId="{507DF614-F5D3-4442-A367-C7A76F4303F2}" destId="{9750E01E-79C4-4814-A2BB-86A22B0403E5}" srcOrd="0" destOrd="0" parTransId="{FCF62FF9-0943-46ED-8BBF-CA46465A8829}" sibTransId="{B760AC58-7F57-44A5-982F-A9C2BC952795}"/>
    <dgm:cxn modelId="{F4FD2886-6426-4C7B-8FE5-11247FB8090A}" type="presOf" srcId="{5EE2D60B-E58B-4153-95E0-ECBCA52FB175}" destId="{EFB6D933-F38D-486B-A92F-C9CD50D4A5FD}" srcOrd="0" destOrd="0" presId="urn:microsoft.com/office/officeart/2005/8/layout/vList2"/>
    <dgm:cxn modelId="{5EB52B30-76D3-4EEC-9549-A03723D57C13}" srcId="{507DF614-F5D3-4442-A367-C7A76F4303F2}" destId="{2CACA216-C834-4E8B-8D07-4D3FEAE53DDA}" srcOrd="1" destOrd="0" parTransId="{7C092413-2435-48A6-B82F-C49EF1C5896A}" sibTransId="{CC4071C2-4AF7-4B61-8C5A-A1DAD60D9998}"/>
    <dgm:cxn modelId="{86454C27-F81D-4AF1-8387-0A0B0F86DE18}" type="presOf" srcId="{507DF614-F5D3-4442-A367-C7A76F4303F2}" destId="{6ECBC1C6-C128-4C90-A92E-7BE57F44F201}" srcOrd="0" destOrd="0" presId="urn:microsoft.com/office/officeart/2005/8/layout/vList2"/>
    <dgm:cxn modelId="{4DE64864-B526-49CA-A84F-ED3563A7A350}" type="presOf" srcId="{9750E01E-79C4-4814-A2BB-86A22B0403E5}" destId="{A0980067-A94B-4BB1-B454-80660BDC8128}" srcOrd="0" destOrd="0" presId="urn:microsoft.com/office/officeart/2005/8/layout/vList2"/>
    <dgm:cxn modelId="{5BF49CD3-80D7-407F-B551-1347480901CC}" srcId="{507DF614-F5D3-4442-A367-C7A76F4303F2}" destId="{5EE2D60B-E58B-4153-95E0-ECBCA52FB175}" srcOrd="2" destOrd="0" parTransId="{BBA02D88-5791-4D82-B0B7-8BFAE4AF0894}" sibTransId="{A22F8A4D-8905-43FD-B278-CA5AA076896B}"/>
    <dgm:cxn modelId="{05AD4A50-0139-42FB-B85E-78F2CBEB3073}" type="presOf" srcId="{2CACA216-C834-4E8B-8D07-4D3FEAE53DDA}" destId="{B134CC37-9D86-4566-935E-2EF13136BE9E}" srcOrd="0" destOrd="0" presId="urn:microsoft.com/office/officeart/2005/8/layout/vList2"/>
    <dgm:cxn modelId="{CD9C9EFE-1392-4662-BC10-096FBCE5B4A0}" type="presParOf" srcId="{6ECBC1C6-C128-4C90-A92E-7BE57F44F201}" destId="{A0980067-A94B-4BB1-B454-80660BDC8128}" srcOrd="0" destOrd="0" presId="urn:microsoft.com/office/officeart/2005/8/layout/vList2"/>
    <dgm:cxn modelId="{5CBCD581-5A3C-4550-BD28-411107A19A2F}" type="presParOf" srcId="{6ECBC1C6-C128-4C90-A92E-7BE57F44F201}" destId="{B4BD8B3E-ABB1-405A-B0CA-EE89452ACE5B}" srcOrd="1" destOrd="0" presId="urn:microsoft.com/office/officeart/2005/8/layout/vList2"/>
    <dgm:cxn modelId="{1A542C25-C5CB-4497-AE00-BF222C4489B3}" type="presParOf" srcId="{6ECBC1C6-C128-4C90-A92E-7BE57F44F201}" destId="{B134CC37-9D86-4566-935E-2EF13136BE9E}" srcOrd="2" destOrd="0" presId="urn:microsoft.com/office/officeart/2005/8/layout/vList2"/>
    <dgm:cxn modelId="{50433CE8-3787-4CFA-8AA2-6C9F5BC5214A}" type="presParOf" srcId="{6ECBC1C6-C128-4C90-A92E-7BE57F44F201}" destId="{D2B59A4B-3A7A-405A-8C00-8D104C2AC619}" srcOrd="3" destOrd="0" presId="urn:microsoft.com/office/officeart/2005/8/layout/vList2"/>
    <dgm:cxn modelId="{4B619B4E-05C3-48C1-BEC0-93891F374901}" type="presParOf" srcId="{6ECBC1C6-C128-4C90-A92E-7BE57F44F201}" destId="{EFB6D933-F38D-486B-A92F-C9CD50D4A5F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2A6930A-4482-4E36-ADC8-438431137001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91CE5864-C84D-48F5-A77A-7703450DA0AE}">
      <dgm:prSet phldrT="[Текст]" custT="1"/>
      <dgm:spPr/>
      <dgm:t>
        <a:bodyPr/>
        <a:lstStyle/>
        <a:p>
          <a:r>
            <a:rPr lang="ru-RU" sz="1600" b="1" smtClean="0"/>
            <a:t>Высокая лечебно-профилактическая эффективность препарата (90-100%)</a:t>
          </a:r>
          <a:endParaRPr lang="ru-RU" sz="1600" dirty="0"/>
        </a:p>
      </dgm:t>
    </dgm:pt>
    <dgm:pt modelId="{337E2F3E-EA74-4CD4-86ED-75859145BF96}" type="parTrans" cxnId="{683A6D47-48F8-4703-9C39-0212BC2D7308}">
      <dgm:prSet/>
      <dgm:spPr/>
      <dgm:t>
        <a:bodyPr/>
        <a:lstStyle/>
        <a:p>
          <a:endParaRPr lang="ru-RU" sz="1600"/>
        </a:p>
      </dgm:t>
    </dgm:pt>
    <dgm:pt modelId="{EC18DD23-FE42-45F5-A04C-858BFA377084}" type="sibTrans" cxnId="{683A6D47-48F8-4703-9C39-0212BC2D7308}">
      <dgm:prSet/>
      <dgm:spPr/>
      <dgm:t>
        <a:bodyPr/>
        <a:lstStyle/>
        <a:p>
          <a:endParaRPr lang="ru-RU" sz="1600"/>
        </a:p>
      </dgm:t>
    </dgm:pt>
    <dgm:pt modelId="{F4EBCC71-AF3B-4DDC-8E2A-7DE760F5D945}">
      <dgm:prSet custT="1"/>
      <dgm:spPr/>
      <dgm:t>
        <a:bodyPr/>
        <a:lstStyle/>
        <a:p>
          <a:r>
            <a:rPr lang="ru-RU" sz="1600" b="1" dirty="0" smtClean="0"/>
            <a:t>Бактерицидное, </a:t>
          </a:r>
          <a:r>
            <a:rPr lang="ru-RU" sz="1600" b="1" dirty="0" err="1" smtClean="0"/>
            <a:t>противогрибное</a:t>
          </a:r>
          <a:r>
            <a:rPr lang="ru-RU" sz="1600" b="1" dirty="0" smtClean="0"/>
            <a:t> и антивирусное  действие</a:t>
          </a:r>
          <a:endParaRPr lang="ru-RU" sz="1600" b="1" dirty="0"/>
        </a:p>
      </dgm:t>
    </dgm:pt>
    <dgm:pt modelId="{650EFE5B-44E9-435E-99DA-096EA978947A}" type="parTrans" cxnId="{10993B7B-4129-40F5-9498-A916F0A4B72B}">
      <dgm:prSet/>
      <dgm:spPr/>
      <dgm:t>
        <a:bodyPr/>
        <a:lstStyle/>
        <a:p>
          <a:endParaRPr lang="ru-RU" sz="1600"/>
        </a:p>
      </dgm:t>
    </dgm:pt>
    <dgm:pt modelId="{7E299EE1-A48A-4D11-B320-92B6356D05D4}" type="sibTrans" cxnId="{10993B7B-4129-40F5-9498-A916F0A4B72B}">
      <dgm:prSet/>
      <dgm:spPr/>
      <dgm:t>
        <a:bodyPr/>
        <a:lstStyle/>
        <a:p>
          <a:endParaRPr lang="ru-RU" sz="1600"/>
        </a:p>
      </dgm:t>
    </dgm:pt>
    <dgm:pt modelId="{FF9BC5CE-11CC-4C60-BCF6-D22C5676CDD4}">
      <dgm:prSet custT="1"/>
      <dgm:spPr/>
      <dgm:t>
        <a:bodyPr/>
        <a:lstStyle/>
        <a:p>
          <a:r>
            <a:rPr lang="ru-RU" sz="1600" b="1" dirty="0" smtClean="0"/>
            <a:t>Отсутствие необходимости применения антибиотиков и сульфаниламидов</a:t>
          </a:r>
          <a:endParaRPr lang="ru-RU" sz="1600" b="1" dirty="0"/>
        </a:p>
      </dgm:t>
    </dgm:pt>
    <dgm:pt modelId="{45B802B1-F266-4618-8061-D7311B32C84D}" type="parTrans" cxnId="{26A57A58-319C-4F7E-8E4F-0ED5314F2B32}">
      <dgm:prSet/>
      <dgm:spPr/>
      <dgm:t>
        <a:bodyPr/>
        <a:lstStyle/>
        <a:p>
          <a:endParaRPr lang="ru-RU" sz="1600"/>
        </a:p>
      </dgm:t>
    </dgm:pt>
    <dgm:pt modelId="{25CE75D8-6EA1-4108-8C88-EE43DB143814}" type="sibTrans" cxnId="{26A57A58-319C-4F7E-8E4F-0ED5314F2B32}">
      <dgm:prSet/>
      <dgm:spPr/>
      <dgm:t>
        <a:bodyPr/>
        <a:lstStyle/>
        <a:p>
          <a:endParaRPr lang="ru-RU" sz="1600"/>
        </a:p>
      </dgm:t>
    </dgm:pt>
    <dgm:pt modelId="{C120228D-C15D-444A-866D-BD55BEB3ECA1}">
      <dgm:prSet custT="1"/>
      <dgm:spPr/>
      <dgm:t>
        <a:bodyPr/>
        <a:lstStyle/>
        <a:p>
          <a:r>
            <a:rPr lang="ru-RU" sz="1600" b="1" smtClean="0"/>
            <a:t>Длительный срок хранения</a:t>
          </a:r>
          <a:endParaRPr lang="ru-RU" sz="1600" b="1" dirty="0"/>
        </a:p>
      </dgm:t>
    </dgm:pt>
    <dgm:pt modelId="{753CB2A3-369B-4DE5-825D-74E1BFE51A53}" type="parTrans" cxnId="{96E75E60-670D-455C-AD78-2A8F600A8CBC}">
      <dgm:prSet/>
      <dgm:spPr/>
      <dgm:t>
        <a:bodyPr/>
        <a:lstStyle/>
        <a:p>
          <a:endParaRPr lang="ru-RU" sz="1600"/>
        </a:p>
      </dgm:t>
    </dgm:pt>
    <dgm:pt modelId="{D4106643-C3AD-4607-914C-95D2E255C706}" type="sibTrans" cxnId="{96E75E60-670D-455C-AD78-2A8F600A8CBC}">
      <dgm:prSet/>
      <dgm:spPr/>
      <dgm:t>
        <a:bodyPr/>
        <a:lstStyle/>
        <a:p>
          <a:endParaRPr lang="ru-RU" sz="1600"/>
        </a:p>
      </dgm:t>
    </dgm:pt>
    <dgm:pt modelId="{9B5039E3-D999-4A37-8B33-3C6FC121EC36}">
      <dgm:prSet custT="1"/>
      <dgm:spPr/>
      <dgm:t>
        <a:bodyPr/>
        <a:lstStyle/>
        <a:p>
          <a:r>
            <a:rPr lang="ru-RU" sz="1600" b="1" smtClean="0"/>
            <a:t>Безвредность для людей и животных</a:t>
          </a:r>
          <a:endParaRPr lang="ru-RU" sz="1600" b="1" dirty="0"/>
        </a:p>
      </dgm:t>
    </dgm:pt>
    <dgm:pt modelId="{BD2F3994-2F36-4F26-BF6C-455074D62EA1}" type="parTrans" cxnId="{618E129A-FA9C-4C70-A037-CA20EACAEEDD}">
      <dgm:prSet/>
      <dgm:spPr/>
      <dgm:t>
        <a:bodyPr/>
        <a:lstStyle/>
        <a:p>
          <a:endParaRPr lang="ru-RU" sz="1600"/>
        </a:p>
      </dgm:t>
    </dgm:pt>
    <dgm:pt modelId="{7F8BFD5A-1B36-4A24-9A09-DF8456C3E437}" type="sibTrans" cxnId="{618E129A-FA9C-4C70-A037-CA20EACAEEDD}">
      <dgm:prSet/>
      <dgm:spPr/>
      <dgm:t>
        <a:bodyPr/>
        <a:lstStyle/>
        <a:p>
          <a:endParaRPr lang="ru-RU" sz="1600"/>
        </a:p>
      </dgm:t>
    </dgm:pt>
    <dgm:pt modelId="{D0A9D821-DDEC-4073-848A-21344A5C681E}">
      <dgm:prSet custT="1"/>
      <dgm:spPr/>
      <dgm:t>
        <a:bodyPr/>
        <a:lstStyle/>
        <a:p>
          <a:r>
            <a:rPr lang="ru-RU" sz="1600" b="1" smtClean="0"/>
            <a:t>Отсутствие противопоказаний</a:t>
          </a:r>
          <a:endParaRPr lang="ru-RU" sz="1600" b="1" dirty="0"/>
        </a:p>
      </dgm:t>
    </dgm:pt>
    <dgm:pt modelId="{846B7D71-A789-497A-B12A-06E478C1A0E7}" type="parTrans" cxnId="{947703F7-835A-453C-9977-4263637C71FB}">
      <dgm:prSet/>
      <dgm:spPr/>
      <dgm:t>
        <a:bodyPr/>
        <a:lstStyle/>
        <a:p>
          <a:endParaRPr lang="ru-RU" sz="1600"/>
        </a:p>
      </dgm:t>
    </dgm:pt>
    <dgm:pt modelId="{75537A07-35D2-42B0-85E2-9FD544399F58}" type="sibTrans" cxnId="{947703F7-835A-453C-9977-4263637C71FB}">
      <dgm:prSet/>
      <dgm:spPr/>
      <dgm:t>
        <a:bodyPr/>
        <a:lstStyle/>
        <a:p>
          <a:endParaRPr lang="ru-RU" sz="1600"/>
        </a:p>
      </dgm:t>
    </dgm:pt>
    <dgm:pt modelId="{574DC08B-CF7A-4C0F-A442-7248C9395B07}">
      <dgm:prSet custT="1"/>
      <dgm:spPr/>
      <dgm:t>
        <a:bodyPr/>
        <a:lstStyle/>
        <a:p>
          <a:r>
            <a:rPr lang="ru-RU" sz="1600" b="1" dirty="0" smtClean="0"/>
            <a:t>Экологическая безопасность</a:t>
          </a:r>
          <a:endParaRPr lang="ru-RU" sz="1600" b="1" dirty="0"/>
        </a:p>
      </dgm:t>
    </dgm:pt>
    <dgm:pt modelId="{5BF60F96-B21B-47B0-B032-5C1CD72FAE8D}" type="parTrans" cxnId="{59660FCF-0C42-4051-879B-49BEB21DBBE3}">
      <dgm:prSet/>
      <dgm:spPr/>
      <dgm:t>
        <a:bodyPr/>
        <a:lstStyle/>
        <a:p>
          <a:endParaRPr lang="ru-RU" sz="1600"/>
        </a:p>
      </dgm:t>
    </dgm:pt>
    <dgm:pt modelId="{2CC5983A-8DE3-43D4-97C6-5F669036003B}" type="sibTrans" cxnId="{59660FCF-0C42-4051-879B-49BEB21DBBE3}">
      <dgm:prSet/>
      <dgm:spPr/>
      <dgm:t>
        <a:bodyPr/>
        <a:lstStyle/>
        <a:p>
          <a:endParaRPr lang="ru-RU" sz="1600"/>
        </a:p>
      </dgm:t>
    </dgm:pt>
    <dgm:pt modelId="{266E734F-A07C-45E5-8CA9-AD34AD9B37D3}" type="pres">
      <dgm:prSet presAssocID="{82A6930A-4482-4E36-ADC8-43843113700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94AA0F1-37FC-4CE5-87F9-4999A3514622}" type="pres">
      <dgm:prSet presAssocID="{91CE5864-C84D-48F5-A77A-7703450DA0AE}" presName="parentLin" presStyleCnt="0"/>
      <dgm:spPr/>
    </dgm:pt>
    <dgm:pt modelId="{B70E478D-9869-4D0C-83F9-38A2F5F1AC39}" type="pres">
      <dgm:prSet presAssocID="{91CE5864-C84D-48F5-A77A-7703450DA0AE}" presName="parentLeftMargin" presStyleLbl="node1" presStyleIdx="0" presStyleCnt="7"/>
      <dgm:spPr/>
      <dgm:t>
        <a:bodyPr/>
        <a:lstStyle/>
        <a:p>
          <a:endParaRPr lang="ru-RU"/>
        </a:p>
      </dgm:t>
    </dgm:pt>
    <dgm:pt modelId="{B3F9C3B0-0190-46CC-A1B0-3F44BCC423BA}" type="pres">
      <dgm:prSet presAssocID="{91CE5864-C84D-48F5-A77A-7703450DA0AE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ABEE2A-2952-4D98-8D34-5ABE8570B4E4}" type="pres">
      <dgm:prSet presAssocID="{91CE5864-C84D-48F5-A77A-7703450DA0AE}" presName="negativeSpace" presStyleCnt="0"/>
      <dgm:spPr/>
    </dgm:pt>
    <dgm:pt modelId="{DDCBEE30-C96C-4A21-954F-D02318BEE6C2}" type="pres">
      <dgm:prSet presAssocID="{91CE5864-C84D-48F5-A77A-7703450DA0AE}" presName="childText" presStyleLbl="conFgAcc1" presStyleIdx="0" presStyleCnt="7">
        <dgm:presLayoutVars>
          <dgm:bulletEnabled val="1"/>
        </dgm:presLayoutVars>
      </dgm:prSet>
      <dgm:spPr/>
    </dgm:pt>
    <dgm:pt modelId="{1F85C6B5-501C-495E-B7B4-AD6E09E9036F}" type="pres">
      <dgm:prSet presAssocID="{EC18DD23-FE42-45F5-A04C-858BFA377084}" presName="spaceBetweenRectangles" presStyleCnt="0"/>
      <dgm:spPr/>
    </dgm:pt>
    <dgm:pt modelId="{141BA705-86FB-4318-82E0-16EDA792D664}" type="pres">
      <dgm:prSet presAssocID="{F4EBCC71-AF3B-4DDC-8E2A-7DE760F5D945}" presName="parentLin" presStyleCnt="0"/>
      <dgm:spPr/>
    </dgm:pt>
    <dgm:pt modelId="{F3CC1FC4-C96E-47AA-BEA4-9299F763BB15}" type="pres">
      <dgm:prSet presAssocID="{F4EBCC71-AF3B-4DDC-8E2A-7DE760F5D945}" presName="parentLeftMargin" presStyleLbl="node1" presStyleIdx="0" presStyleCnt="7"/>
      <dgm:spPr/>
      <dgm:t>
        <a:bodyPr/>
        <a:lstStyle/>
        <a:p>
          <a:endParaRPr lang="ru-RU"/>
        </a:p>
      </dgm:t>
    </dgm:pt>
    <dgm:pt modelId="{19EF0637-51FE-42F3-AB93-5DBC44CAE0D7}" type="pres">
      <dgm:prSet presAssocID="{F4EBCC71-AF3B-4DDC-8E2A-7DE760F5D945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F9CEEC9-59B8-4B33-8D4B-5E79AC175868}" type="pres">
      <dgm:prSet presAssocID="{F4EBCC71-AF3B-4DDC-8E2A-7DE760F5D945}" presName="negativeSpace" presStyleCnt="0"/>
      <dgm:spPr/>
    </dgm:pt>
    <dgm:pt modelId="{7F73789B-AE58-4AB7-B12B-E820FAFFFDF9}" type="pres">
      <dgm:prSet presAssocID="{F4EBCC71-AF3B-4DDC-8E2A-7DE760F5D945}" presName="childText" presStyleLbl="conFgAcc1" presStyleIdx="1" presStyleCnt="7">
        <dgm:presLayoutVars>
          <dgm:bulletEnabled val="1"/>
        </dgm:presLayoutVars>
      </dgm:prSet>
      <dgm:spPr/>
    </dgm:pt>
    <dgm:pt modelId="{6CE87BB5-6484-4BDE-93F7-159380DC048A}" type="pres">
      <dgm:prSet presAssocID="{7E299EE1-A48A-4D11-B320-92B6356D05D4}" presName="spaceBetweenRectangles" presStyleCnt="0"/>
      <dgm:spPr/>
    </dgm:pt>
    <dgm:pt modelId="{4CE7CF48-6123-4F9D-B15E-C65ECA99420A}" type="pres">
      <dgm:prSet presAssocID="{FF9BC5CE-11CC-4C60-BCF6-D22C5676CDD4}" presName="parentLin" presStyleCnt="0"/>
      <dgm:spPr/>
    </dgm:pt>
    <dgm:pt modelId="{94C3478E-7242-46C2-AC6A-EA0E4946612C}" type="pres">
      <dgm:prSet presAssocID="{FF9BC5CE-11CC-4C60-BCF6-D22C5676CDD4}" presName="parentLeftMargin" presStyleLbl="node1" presStyleIdx="1" presStyleCnt="7"/>
      <dgm:spPr/>
      <dgm:t>
        <a:bodyPr/>
        <a:lstStyle/>
        <a:p>
          <a:endParaRPr lang="ru-RU"/>
        </a:p>
      </dgm:t>
    </dgm:pt>
    <dgm:pt modelId="{451F106E-E477-48A6-A629-B20ADB329ABB}" type="pres">
      <dgm:prSet presAssocID="{FF9BC5CE-11CC-4C60-BCF6-D22C5676CDD4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000E74-C919-4071-AF46-AC9953BE5ABD}" type="pres">
      <dgm:prSet presAssocID="{FF9BC5CE-11CC-4C60-BCF6-D22C5676CDD4}" presName="negativeSpace" presStyleCnt="0"/>
      <dgm:spPr/>
    </dgm:pt>
    <dgm:pt modelId="{ADB33775-22D3-48A7-A33B-402805BB16BC}" type="pres">
      <dgm:prSet presAssocID="{FF9BC5CE-11CC-4C60-BCF6-D22C5676CDD4}" presName="childText" presStyleLbl="conFgAcc1" presStyleIdx="2" presStyleCnt="7">
        <dgm:presLayoutVars>
          <dgm:bulletEnabled val="1"/>
        </dgm:presLayoutVars>
      </dgm:prSet>
      <dgm:spPr/>
    </dgm:pt>
    <dgm:pt modelId="{5AD48CEF-CB97-4383-A741-89E3DAFE7BB9}" type="pres">
      <dgm:prSet presAssocID="{25CE75D8-6EA1-4108-8C88-EE43DB143814}" presName="spaceBetweenRectangles" presStyleCnt="0"/>
      <dgm:spPr/>
    </dgm:pt>
    <dgm:pt modelId="{F51C93E9-EA2C-46DC-873D-3D985CB32EA2}" type="pres">
      <dgm:prSet presAssocID="{C120228D-C15D-444A-866D-BD55BEB3ECA1}" presName="parentLin" presStyleCnt="0"/>
      <dgm:spPr/>
    </dgm:pt>
    <dgm:pt modelId="{9F5F75D0-3831-4DA2-A3ED-0FF6E992B8ED}" type="pres">
      <dgm:prSet presAssocID="{C120228D-C15D-444A-866D-BD55BEB3ECA1}" presName="parentLeftMargin" presStyleLbl="node1" presStyleIdx="2" presStyleCnt="7"/>
      <dgm:spPr/>
      <dgm:t>
        <a:bodyPr/>
        <a:lstStyle/>
        <a:p>
          <a:endParaRPr lang="ru-RU"/>
        </a:p>
      </dgm:t>
    </dgm:pt>
    <dgm:pt modelId="{71F06DA0-AFCE-4EEE-A2C4-728E2BA9C7DD}" type="pres">
      <dgm:prSet presAssocID="{C120228D-C15D-444A-866D-BD55BEB3ECA1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FBF249-83C2-4BDF-AD32-78695273D2CC}" type="pres">
      <dgm:prSet presAssocID="{C120228D-C15D-444A-866D-BD55BEB3ECA1}" presName="negativeSpace" presStyleCnt="0"/>
      <dgm:spPr/>
    </dgm:pt>
    <dgm:pt modelId="{9B282647-FFC7-40F3-B1A2-61B618FCC97F}" type="pres">
      <dgm:prSet presAssocID="{C120228D-C15D-444A-866D-BD55BEB3ECA1}" presName="childText" presStyleLbl="conFgAcc1" presStyleIdx="3" presStyleCnt="7">
        <dgm:presLayoutVars>
          <dgm:bulletEnabled val="1"/>
        </dgm:presLayoutVars>
      </dgm:prSet>
      <dgm:spPr/>
    </dgm:pt>
    <dgm:pt modelId="{05BDBCB4-9FBA-466F-8044-74D7815C2CBA}" type="pres">
      <dgm:prSet presAssocID="{D4106643-C3AD-4607-914C-95D2E255C706}" presName="spaceBetweenRectangles" presStyleCnt="0"/>
      <dgm:spPr/>
    </dgm:pt>
    <dgm:pt modelId="{2F70038B-0719-4ECB-9F59-8A0AE06E9177}" type="pres">
      <dgm:prSet presAssocID="{9B5039E3-D999-4A37-8B33-3C6FC121EC36}" presName="parentLin" presStyleCnt="0"/>
      <dgm:spPr/>
    </dgm:pt>
    <dgm:pt modelId="{387F620E-B28F-43D6-AF32-A2966BEC32E0}" type="pres">
      <dgm:prSet presAssocID="{9B5039E3-D999-4A37-8B33-3C6FC121EC36}" presName="parentLeftMargin" presStyleLbl="node1" presStyleIdx="3" presStyleCnt="7"/>
      <dgm:spPr/>
      <dgm:t>
        <a:bodyPr/>
        <a:lstStyle/>
        <a:p>
          <a:endParaRPr lang="ru-RU"/>
        </a:p>
      </dgm:t>
    </dgm:pt>
    <dgm:pt modelId="{E844047D-CC79-43A7-8B5D-759A76CFB673}" type="pres">
      <dgm:prSet presAssocID="{9B5039E3-D999-4A37-8B33-3C6FC121EC36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EF3222D-45BE-479D-A1C1-0D088B36A98A}" type="pres">
      <dgm:prSet presAssocID="{9B5039E3-D999-4A37-8B33-3C6FC121EC36}" presName="negativeSpace" presStyleCnt="0"/>
      <dgm:spPr/>
    </dgm:pt>
    <dgm:pt modelId="{888FDB9E-B4F8-4689-92A4-255BF9FAE72B}" type="pres">
      <dgm:prSet presAssocID="{9B5039E3-D999-4A37-8B33-3C6FC121EC36}" presName="childText" presStyleLbl="conFgAcc1" presStyleIdx="4" presStyleCnt="7">
        <dgm:presLayoutVars>
          <dgm:bulletEnabled val="1"/>
        </dgm:presLayoutVars>
      </dgm:prSet>
      <dgm:spPr/>
    </dgm:pt>
    <dgm:pt modelId="{F9B4957D-3E36-4AB1-8162-877200BB5FBB}" type="pres">
      <dgm:prSet presAssocID="{7F8BFD5A-1B36-4A24-9A09-DF8456C3E437}" presName="spaceBetweenRectangles" presStyleCnt="0"/>
      <dgm:spPr/>
    </dgm:pt>
    <dgm:pt modelId="{3EE03186-2DF5-4CF0-8480-3FB8CDF5ABF2}" type="pres">
      <dgm:prSet presAssocID="{D0A9D821-DDEC-4073-848A-21344A5C681E}" presName="parentLin" presStyleCnt="0"/>
      <dgm:spPr/>
    </dgm:pt>
    <dgm:pt modelId="{EA3BF5D3-FDE3-492B-AAE5-CAEF4BAEF568}" type="pres">
      <dgm:prSet presAssocID="{D0A9D821-DDEC-4073-848A-21344A5C681E}" presName="parentLeftMargin" presStyleLbl="node1" presStyleIdx="4" presStyleCnt="7"/>
      <dgm:spPr/>
      <dgm:t>
        <a:bodyPr/>
        <a:lstStyle/>
        <a:p>
          <a:endParaRPr lang="ru-RU"/>
        </a:p>
      </dgm:t>
    </dgm:pt>
    <dgm:pt modelId="{4C5EEFF2-258D-492D-AA0B-D79FE6CAB207}" type="pres">
      <dgm:prSet presAssocID="{D0A9D821-DDEC-4073-848A-21344A5C681E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5FEF499-DA5E-473A-871A-999A99091778}" type="pres">
      <dgm:prSet presAssocID="{D0A9D821-DDEC-4073-848A-21344A5C681E}" presName="negativeSpace" presStyleCnt="0"/>
      <dgm:spPr/>
    </dgm:pt>
    <dgm:pt modelId="{970D2438-A62C-4124-A883-7AF194756116}" type="pres">
      <dgm:prSet presAssocID="{D0A9D821-DDEC-4073-848A-21344A5C681E}" presName="childText" presStyleLbl="conFgAcc1" presStyleIdx="5" presStyleCnt="7">
        <dgm:presLayoutVars>
          <dgm:bulletEnabled val="1"/>
        </dgm:presLayoutVars>
      </dgm:prSet>
      <dgm:spPr/>
    </dgm:pt>
    <dgm:pt modelId="{2DC1415D-C9E8-44A2-8375-5A730ED017CC}" type="pres">
      <dgm:prSet presAssocID="{75537A07-35D2-42B0-85E2-9FD544399F58}" presName="spaceBetweenRectangles" presStyleCnt="0"/>
      <dgm:spPr/>
    </dgm:pt>
    <dgm:pt modelId="{D2C4C109-094D-475A-82D9-082B75C4DF46}" type="pres">
      <dgm:prSet presAssocID="{574DC08B-CF7A-4C0F-A442-7248C9395B07}" presName="parentLin" presStyleCnt="0"/>
      <dgm:spPr/>
    </dgm:pt>
    <dgm:pt modelId="{A3260392-7FE7-4862-8B2B-094EF16DE388}" type="pres">
      <dgm:prSet presAssocID="{574DC08B-CF7A-4C0F-A442-7248C9395B07}" presName="parentLeftMargin" presStyleLbl="node1" presStyleIdx="5" presStyleCnt="7"/>
      <dgm:spPr/>
      <dgm:t>
        <a:bodyPr/>
        <a:lstStyle/>
        <a:p>
          <a:endParaRPr lang="ru-RU"/>
        </a:p>
      </dgm:t>
    </dgm:pt>
    <dgm:pt modelId="{4092976A-8D8C-4DAA-BC78-EE9B517AAD03}" type="pres">
      <dgm:prSet presAssocID="{574DC08B-CF7A-4C0F-A442-7248C9395B07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054176-1FD1-4729-9EAC-1E912F39BBAB}" type="pres">
      <dgm:prSet presAssocID="{574DC08B-CF7A-4C0F-A442-7248C9395B07}" presName="negativeSpace" presStyleCnt="0"/>
      <dgm:spPr/>
    </dgm:pt>
    <dgm:pt modelId="{9B7EA549-4B37-4733-8D55-C17941A707CD}" type="pres">
      <dgm:prSet presAssocID="{574DC08B-CF7A-4C0F-A442-7248C9395B07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10993B7B-4129-40F5-9498-A916F0A4B72B}" srcId="{82A6930A-4482-4E36-ADC8-438431137001}" destId="{F4EBCC71-AF3B-4DDC-8E2A-7DE760F5D945}" srcOrd="1" destOrd="0" parTransId="{650EFE5B-44E9-435E-99DA-096EA978947A}" sibTransId="{7E299EE1-A48A-4D11-B320-92B6356D05D4}"/>
    <dgm:cxn modelId="{70CA4886-C0A7-4576-9AF1-5E2D5717EC54}" type="presOf" srcId="{574DC08B-CF7A-4C0F-A442-7248C9395B07}" destId="{4092976A-8D8C-4DAA-BC78-EE9B517AAD03}" srcOrd="1" destOrd="0" presId="urn:microsoft.com/office/officeart/2005/8/layout/list1"/>
    <dgm:cxn modelId="{F0E652F8-DAA5-400F-AC33-81CDD4D7AEB2}" type="presOf" srcId="{FF9BC5CE-11CC-4C60-BCF6-D22C5676CDD4}" destId="{451F106E-E477-48A6-A629-B20ADB329ABB}" srcOrd="1" destOrd="0" presId="urn:microsoft.com/office/officeart/2005/8/layout/list1"/>
    <dgm:cxn modelId="{EE0B0B33-6258-46BC-97E0-98067668F9AB}" type="presOf" srcId="{FF9BC5CE-11CC-4C60-BCF6-D22C5676CDD4}" destId="{94C3478E-7242-46C2-AC6A-EA0E4946612C}" srcOrd="0" destOrd="0" presId="urn:microsoft.com/office/officeart/2005/8/layout/list1"/>
    <dgm:cxn modelId="{2115426F-505C-4EA5-9D4A-A6C4CC62DE36}" type="presOf" srcId="{9B5039E3-D999-4A37-8B33-3C6FC121EC36}" destId="{387F620E-B28F-43D6-AF32-A2966BEC32E0}" srcOrd="0" destOrd="0" presId="urn:microsoft.com/office/officeart/2005/8/layout/list1"/>
    <dgm:cxn modelId="{947703F7-835A-453C-9977-4263637C71FB}" srcId="{82A6930A-4482-4E36-ADC8-438431137001}" destId="{D0A9D821-DDEC-4073-848A-21344A5C681E}" srcOrd="5" destOrd="0" parTransId="{846B7D71-A789-497A-B12A-06E478C1A0E7}" sibTransId="{75537A07-35D2-42B0-85E2-9FD544399F58}"/>
    <dgm:cxn modelId="{E1523CF9-03EA-4131-872D-5BE5F1D34357}" type="presOf" srcId="{F4EBCC71-AF3B-4DDC-8E2A-7DE760F5D945}" destId="{19EF0637-51FE-42F3-AB93-5DBC44CAE0D7}" srcOrd="1" destOrd="0" presId="urn:microsoft.com/office/officeart/2005/8/layout/list1"/>
    <dgm:cxn modelId="{C9CE95EC-1C79-41F8-8A9B-FD739F019731}" type="presOf" srcId="{D0A9D821-DDEC-4073-848A-21344A5C681E}" destId="{4C5EEFF2-258D-492D-AA0B-D79FE6CAB207}" srcOrd="1" destOrd="0" presId="urn:microsoft.com/office/officeart/2005/8/layout/list1"/>
    <dgm:cxn modelId="{59660FCF-0C42-4051-879B-49BEB21DBBE3}" srcId="{82A6930A-4482-4E36-ADC8-438431137001}" destId="{574DC08B-CF7A-4C0F-A442-7248C9395B07}" srcOrd="6" destOrd="0" parTransId="{5BF60F96-B21B-47B0-B032-5C1CD72FAE8D}" sibTransId="{2CC5983A-8DE3-43D4-97C6-5F669036003B}"/>
    <dgm:cxn modelId="{9696A9F2-0745-4DEB-8EE6-F41F7B4C2F82}" type="presOf" srcId="{82A6930A-4482-4E36-ADC8-438431137001}" destId="{266E734F-A07C-45E5-8CA9-AD34AD9B37D3}" srcOrd="0" destOrd="0" presId="urn:microsoft.com/office/officeart/2005/8/layout/list1"/>
    <dgm:cxn modelId="{406132D4-6011-42BB-AB2F-535E9DD61083}" type="presOf" srcId="{F4EBCC71-AF3B-4DDC-8E2A-7DE760F5D945}" destId="{F3CC1FC4-C96E-47AA-BEA4-9299F763BB15}" srcOrd="0" destOrd="0" presId="urn:microsoft.com/office/officeart/2005/8/layout/list1"/>
    <dgm:cxn modelId="{C511DC9B-F909-4C2B-AC56-FDC99C7DBBB5}" type="presOf" srcId="{D0A9D821-DDEC-4073-848A-21344A5C681E}" destId="{EA3BF5D3-FDE3-492B-AAE5-CAEF4BAEF568}" srcOrd="0" destOrd="0" presId="urn:microsoft.com/office/officeart/2005/8/layout/list1"/>
    <dgm:cxn modelId="{26A57A58-319C-4F7E-8E4F-0ED5314F2B32}" srcId="{82A6930A-4482-4E36-ADC8-438431137001}" destId="{FF9BC5CE-11CC-4C60-BCF6-D22C5676CDD4}" srcOrd="2" destOrd="0" parTransId="{45B802B1-F266-4618-8061-D7311B32C84D}" sibTransId="{25CE75D8-6EA1-4108-8C88-EE43DB143814}"/>
    <dgm:cxn modelId="{E4714B38-1ACC-4570-905F-0366EAECC1EE}" type="presOf" srcId="{91CE5864-C84D-48F5-A77A-7703450DA0AE}" destId="{B70E478D-9869-4D0C-83F9-38A2F5F1AC39}" srcOrd="0" destOrd="0" presId="urn:microsoft.com/office/officeart/2005/8/layout/list1"/>
    <dgm:cxn modelId="{683A6D47-48F8-4703-9C39-0212BC2D7308}" srcId="{82A6930A-4482-4E36-ADC8-438431137001}" destId="{91CE5864-C84D-48F5-A77A-7703450DA0AE}" srcOrd="0" destOrd="0" parTransId="{337E2F3E-EA74-4CD4-86ED-75859145BF96}" sibTransId="{EC18DD23-FE42-45F5-A04C-858BFA377084}"/>
    <dgm:cxn modelId="{4284090A-3484-468D-8C7E-10BA81A009DA}" type="presOf" srcId="{C120228D-C15D-444A-866D-BD55BEB3ECA1}" destId="{71F06DA0-AFCE-4EEE-A2C4-728E2BA9C7DD}" srcOrd="1" destOrd="0" presId="urn:microsoft.com/office/officeart/2005/8/layout/list1"/>
    <dgm:cxn modelId="{96E75E60-670D-455C-AD78-2A8F600A8CBC}" srcId="{82A6930A-4482-4E36-ADC8-438431137001}" destId="{C120228D-C15D-444A-866D-BD55BEB3ECA1}" srcOrd="3" destOrd="0" parTransId="{753CB2A3-369B-4DE5-825D-74E1BFE51A53}" sibTransId="{D4106643-C3AD-4607-914C-95D2E255C706}"/>
    <dgm:cxn modelId="{A5C108B0-184C-454A-ACE8-381C20875C37}" type="presOf" srcId="{91CE5864-C84D-48F5-A77A-7703450DA0AE}" destId="{B3F9C3B0-0190-46CC-A1B0-3F44BCC423BA}" srcOrd="1" destOrd="0" presId="urn:microsoft.com/office/officeart/2005/8/layout/list1"/>
    <dgm:cxn modelId="{3614978C-B61A-4B75-86F2-21FBDE2E8002}" type="presOf" srcId="{574DC08B-CF7A-4C0F-A442-7248C9395B07}" destId="{A3260392-7FE7-4862-8B2B-094EF16DE388}" srcOrd="0" destOrd="0" presId="urn:microsoft.com/office/officeart/2005/8/layout/list1"/>
    <dgm:cxn modelId="{AC964FEA-14B6-4CBB-B3D6-68074DC290D1}" type="presOf" srcId="{9B5039E3-D999-4A37-8B33-3C6FC121EC36}" destId="{E844047D-CC79-43A7-8B5D-759A76CFB673}" srcOrd="1" destOrd="0" presId="urn:microsoft.com/office/officeart/2005/8/layout/list1"/>
    <dgm:cxn modelId="{B3CF56F5-0B41-4502-B9D2-95627306CEA5}" type="presOf" srcId="{C120228D-C15D-444A-866D-BD55BEB3ECA1}" destId="{9F5F75D0-3831-4DA2-A3ED-0FF6E992B8ED}" srcOrd="0" destOrd="0" presId="urn:microsoft.com/office/officeart/2005/8/layout/list1"/>
    <dgm:cxn modelId="{618E129A-FA9C-4C70-A037-CA20EACAEEDD}" srcId="{82A6930A-4482-4E36-ADC8-438431137001}" destId="{9B5039E3-D999-4A37-8B33-3C6FC121EC36}" srcOrd="4" destOrd="0" parTransId="{BD2F3994-2F36-4F26-BF6C-455074D62EA1}" sibTransId="{7F8BFD5A-1B36-4A24-9A09-DF8456C3E437}"/>
    <dgm:cxn modelId="{347E2CC5-F3C3-4D51-BB13-DC0D17EC974A}" type="presParOf" srcId="{266E734F-A07C-45E5-8CA9-AD34AD9B37D3}" destId="{594AA0F1-37FC-4CE5-87F9-4999A3514622}" srcOrd="0" destOrd="0" presId="urn:microsoft.com/office/officeart/2005/8/layout/list1"/>
    <dgm:cxn modelId="{37774C27-751B-4E9B-AB1D-B4516ED1244F}" type="presParOf" srcId="{594AA0F1-37FC-4CE5-87F9-4999A3514622}" destId="{B70E478D-9869-4D0C-83F9-38A2F5F1AC39}" srcOrd="0" destOrd="0" presId="urn:microsoft.com/office/officeart/2005/8/layout/list1"/>
    <dgm:cxn modelId="{7B870FFD-CF1D-4971-9200-E181277F1395}" type="presParOf" srcId="{594AA0F1-37FC-4CE5-87F9-4999A3514622}" destId="{B3F9C3B0-0190-46CC-A1B0-3F44BCC423BA}" srcOrd="1" destOrd="0" presId="urn:microsoft.com/office/officeart/2005/8/layout/list1"/>
    <dgm:cxn modelId="{FE9BA111-F277-4134-9164-FE29E50AED3F}" type="presParOf" srcId="{266E734F-A07C-45E5-8CA9-AD34AD9B37D3}" destId="{8AABEE2A-2952-4D98-8D34-5ABE8570B4E4}" srcOrd="1" destOrd="0" presId="urn:microsoft.com/office/officeart/2005/8/layout/list1"/>
    <dgm:cxn modelId="{FD161128-61E3-425D-92F2-40F2B702E2DD}" type="presParOf" srcId="{266E734F-A07C-45E5-8CA9-AD34AD9B37D3}" destId="{DDCBEE30-C96C-4A21-954F-D02318BEE6C2}" srcOrd="2" destOrd="0" presId="urn:microsoft.com/office/officeart/2005/8/layout/list1"/>
    <dgm:cxn modelId="{F45F362B-4321-4CA9-AAF3-1065B1C2143F}" type="presParOf" srcId="{266E734F-A07C-45E5-8CA9-AD34AD9B37D3}" destId="{1F85C6B5-501C-495E-B7B4-AD6E09E9036F}" srcOrd="3" destOrd="0" presId="urn:microsoft.com/office/officeart/2005/8/layout/list1"/>
    <dgm:cxn modelId="{7D381EE1-A899-4CA6-AAE6-1FCBB6C708DF}" type="presParOf" srcId="{266E734F-A07C-45E5-8CA9-AD34AD9B37D3}" destId="{141BA705-86FB-4318-82E0-16EDA792D664}" srcOrd="4" destOrd="0" presId="urn:microsoft.com/office/officeart/2005/8/layout/list1"/>
    <dgm:cxn modelId="{8740F88C-47BC-4E10-8AFB-1C481209E612}" type="presParOf" srcId="{141BA705-86FB-4318-82E0-16EDA792D664}" destId="{F3CC1FC4-C96E-47AA-BEA4-9299F763BB15}" srcOrd="0" destOrd="0" presId="urn:microsoft.com/office/officeart/2005/8/layout/list1"/>
    <dgm:cxn modelId="{11A80C9F-6E59-482C-9B78-8558CBC3E078}" type="presParOf" srcId="{141BA705-86FB-4318-82E0-16EDA792D664}" destId="{19EF0637-51FE-42F3-AB93-5DBC44CAE0D7}" srcOrd="1" destOrd="0" presId="urn:microsoft.com/office/officeart/2005/8/layout/list1"/>
    <dgm:cxn modelId="{8FA7F441-C61F-459A-86F5-0467E1E0DB11}" type="presParOf" srcId="{266E734F-A07C-45E5-8CA9-AD34AD9B37D3}" destId="{BF9CEEC9-59B8-4B33-8D4B-5E79AC175868}" srcOrd="5" destOrd="0" presId="urn:microsoft.com/office/officeart/2005/8/layout/list1"/>
    <dgm:cxn modelId="{F7BDFED3-D6E2-450B-ACB5-B9117E2BA380}" type="presParOf" srcId="{266E734F-A07C-45E5-8CA9-AD34AD9B37D3}" destId="{7F73789B-AE58-4AB7-B12B-E820FAFFFDF9}" srcOrd="6" destOrd="0" presId="urn:microsoft.com/office/officeart/2005/8/layout/list1"/>
    <dgm:cxn modelId="{C5CF31DD-FE0D-4FFD-99F0-4B0E41B88F87}" type="presParOf" srcId="{266E734F-A07C-45E5-8CA9-AD34AD9B37D3}" destId="{6CE87BB5-6484-4BDE-93F7-159380DC048A}" srcOrd="7" destOrd="0" presId="urn:microsoft.com/office/officeart/2005/8/layout/list1"/>
    <dgm:cxn modelId="{58412515-8F06-426B-A302-2C7AF852004D}" type="presParOf" srcId="{266E734F-A07C-45E5-8CA9-AD34AD9B37D3}" destId="{4CE7CF48-6123-4F9D-B15E-C65ECA99420A}" srcOrd="8" destOrd="0" presId="urn:microsoft.com/office/officeart/2005/8/layout/list1"/>
    <dgm:cxn modelId="{F28F4CCC-8E63-4A89-852E-049EA5AF5A89}" type="presParOf" srcId="{4CE7CF48-6123-4F9D-B15E-C65ECA99420A}" destId="{94C3478E-7242-46C2-AC6A-EA0E4946612C}" srcOrd="0" destOrd="0" presId="urn:microsoft.com/office/officeart/2005/8/layout/list1"/>
    <dgm:cxn modelId="{9A363CB1-E8B3-4E1B-8250-7C657F8D0AE4}" type="presParOf" srcId="{4CE7CF48-6123-4F9D-B15E-C65ECA99420A}" destId="{451F106E-E477-48A6-A629-B20ADB329ABB}" srcOrd="1" destOrd="0" presId="urn:microsoft.com/office/officeart/2005/8/layout/list1"/>
    <dgm:cxn modelId="{B70AE134-47D3-4BD4-9381-39E39AD1C475}" type="presParOf" srcId="{266E734F-A07C-45E5-8CA9-AD34AD9B37D3}" destId="{D6000E74-C919-4071-AF46-AC9953BE5ABD}" srcOrd="9" destOrd="0" presId="urn:microsoft.com/office/officeart/2005/8/layout/list1"/>
    <dgm:cxn modelId="{E3F1908F-BB26-4C37-AA72-514668C9E27C}" type="presParOf" srcId="{266E734F-A07C-45E5-8CA9-AD34AD9B37D3}" destId="{ADB33775-22D3-48A7-A33B-402805BB16BC}" srcOrd="10" destOrd="0" presId="urn:microsoft.com/office/officeart/2005/8/layout/list1"/>
    <dgm:cxn modelId="{54024ECE-BE14-43E3-82F1-5AA8BCD86ED8}" type="presParOf" srcId="{266E734F-A07C-45E5-8CA9-AD34AD9B37D3}" destId="{5AD48CEF-CB97-4383-A741-89E3DAFE7BB9}" srcOrd="11" destOrd="0" presId="urn:microsoft.com/office/officeart/2005/8/layout/list1"/>
    <dgm:cxn modelId="{79892BA5-E40B-4CDA-A354-0E9C3707EC9C}" type="presParOf" srcId="{266E734F-A07C-45E5-8CA9-AD34AD9B37D3}" destId="{F51C93E9-EA2C-46DC-873D-3D985CB32EA2}" srcOrd="12" destOrd="0" presId="urn:microsoft.com/office/officeart/2005/8/layout/list1"/>
    <dgm:cxn modelId="{1851CF0D-DF49-4ABB-9BFB-656853F6A49E}" type="presParOf" srcId="{F51C93E9-EA2C-46DC-873D-3D985CB32EA2}" destId="{9F5F75D0-3831-4DA2-A3ED-0FF6E992B8ED}" srcOrd="0" destOrd="0" presId="urn:microsoft.com/office/officeart/2005/8/layout/list1"/>
    <dgm:cxn modelId="{037BB571-7E2C-49FF-A57D-01CB3E5CB7D7}" type="presParOf" srcId="{F51C93E9-EA2C-46DC-873D-3D985CB32EA2}" destId="{71F06DA0-AFCE-4EEE-A2C4-728E2BA9C7DD}" srcOrd="1" destOrd="0" presId="urn:microsoft.com/office/officeart/2005/8/layout/list1"/>
    <dgm:cxn modelId="{9FB957C7-826D-40CC-A86F-0FCAD718120D}" type="presParOf" srcId="{266E734F-A07C-45E5-8CA9-AD34AD9B37D3}" destId="{DAFBF249-83C2-4BDF-AD32-78695273D2CC}" srcOrd="13" destOrd="0" presId="urn:microsoft.com/office/officeart/2005/8/layout/list1"/>
    <dgm:cxn modelId="{FD891BA2-A9DD-4CB2-B530-C699463E4D8F}" type="presParOf" srcId="{266E734F-A07C-45E5-8CA9-AD34AD9B37D3}" destId="{9B282647-FFC7-40F3-B1A2-61B618FCC97F}" srcOrd="14" destOrd="0" presId="urn:microsoft.com/office/officeart/2005/8/layout/list1"/>
    <dgm:cxn modelId="{97A8FC75-7404-4C52-9674-2698845C1C24}" type="presParOf" srcId="{266E734F-A07C-45E5-8CA9-AD34AD9B37D3}" destId="{05BDBCB4-9FBA-466F-8044-74D7815C2CBA}" srcOrd="15" destOrd="0" presId="urn:microsoft.com/office/officeart/2005/8/layout/list1"/>
    <dgm:cxn modelId="{CCA3D7BB-7792-46CE-98E7-7B10AB339DBD}" type="presParOf" srcId="{266E734F-A07C-45E5-8CA9-AD34AD9B37D3}" destId="{2F70038B-0719-4ECB-9F59-8A0AE06E9177}" srcOrd="16" destOrd="0" presId="urn:microsoft.com/office/officeart/2005/8/layout/list1"/>
    <dgm:cxn modelId="{2D2B396A-7A2A-41B2-B7BE-95A4F11A3827}" type="presParOf" srcId="{2F70038B-0719-4ECB-9F59-8A0AE06E9177}" destId="{387F620E-B28F-43D6-AF32-A2966BEC32E0}" srcOrd="0" destOrd="0" presId="urn:microsoft.com/office/officeart/2005/8/layout/list1"/>
    <dgm:cxn modelId="{E452CA20-6A69-4744-937A-069199D88693}" type="presParOf" srcId="{2F70038B-0719-4ECB-9F59-8A0AE06E9177}" destId="{E844047D-CC79-43A7-8B5D-759A76CFB673}" srcOrd="1" destOrd="0" presId="urn:microsoft.com/office/officeart/2005/8/layout/list1"/>
    <dgm:cxn modelId="{4887EABA-1DC8-4026-9AE8-AA16F5E6F5CD}" type="presParOf" srcId="{266E734F-A07C-45E5-8CA9-AD34AD9B37D3}" destId="{4EF3222D-45BE-479D-A1C1-0D088B36A98A}" srcOrd="17" destOrd="0" presId="urn:microsoft.com/office/officeart/2005/8/layout/list1"/>
    <dgm:cxn modelId="{511E728C-5EFA-4303-882C-533481DC588F}" type="presParOf" srcId="{266E734F-A07C-45E5-8CA9-AD34AD9B37D3}" destId="{888FDB9E-B4F8-4689-92A4-255BF9FAE72B}" srcOrd="18" destOrd="0" presId="urn:microsoft.com/office/officeart/2005/8/layout/list1"/>
    <dgm:cxn modelId="{28070E67-CE1E-497A-B0CA-A24168518B53}" type="presParOf" srcId="{266E734F-A07C-45E5-8CA9-AD34AD9B37D3}" destId="{F9B4957D-3E36-4AB1-8162-877200BB5FBB}" srcOrd="19" destOrd="0" presId="urn:microsoft.com/office/officeart/2005/8/layout/list1"/>
    <dgm:cxn modelId="{FBE08884-661C-4DE6-BEDD-A07F3129EC91}" type="presParOf" srcId="{266E734F-A07C-45E5-8CA9-AD34AD9B37D3}" destId="{3EE03186-2DF5-4CF0-8480-3FB8CDF5ABF2}" srcOrd="20" destOrd="0" presId="urn:microsoft.com/office/officeart/2005/8/layout/list1"/>
    <dgm:cxn modelId="{BDA798C0-2826-478B-BB2D-A97F1D1C5E57}" type="presParOf" srcId="{3EE03186-2DF5-4CF0-8480-3FB8CDF5ABF2}" destId="{EA3BF5D3-FDE3-492B-AAE5-CAEF4BAEF568}" srcOrd="0" destOrd="0" presId="urn:microsoft.com/office/officeart/2005/8/layout/list1"/>
    <dgm:cxn modelId="{F6513DD7-0A1C-47C3-BEF1-B53141CBD60A}" type="presParOf" srcId="{3EE03186-2DF5-4CF0-8480-3FB8CDF5ABF2}" destId="{4C5EEFF2-258D-492D-AA0B-D79FE6CAB207}" srcOrd="1" destOrd="0" presId="urn:microsoft.com/office/officeart/2005/8/layout/list1"/>
    <dgm:cxn modelId="{3A4E59C2-83F7-4BD5-A9D8-4762CFA64B80}" type="presParOf" srcId="{266E734F-A07C-45E5-8CA9-AD34AD9B37D3}" destId="{E5FEF499-DA5E-473A-871A-999A99091778}" srcOrd="21" destOrd="0" presId="urn:microsoft.com/office/officeart/2005/8/layout/list1"/>
    <dgm:cxn modelId="{8991EB02-C976-4C3C-8A24-D1256D1DDD9A}" type="presParOf" srcId="{266E734F-A07C-45E5-8CA9-AD34AD9B37D3}" destId="{970D2438-A62C-4124-A883-7AF194756116}" srcOrd="22" destOrd="0" presId="urn:microsoft.com/office/officeart/2005/8/layout/list1"/>
    <dgm:cxn modelId="{08E9D167-90E6-4EA9-BF12-1344BDA173DA}" type="presParOf" srcId="{266E734F-A07C-45E5-8CA9-AD34AD9B37D3}" destId="{2DC1415D-C9E8-44A2-8375-5A730ED017CC}" srcOrd="23" destOrd="0" presId="urn:microsoft.com/office/officeart/2005/8/layout/list1"/>
    <dgm:cxn modelId="{24FF701C-AF36-4A65-A6DA-2BD48652F0AA}" type="presParOf" srcId="{266E734F-A07C-45E5-8CA9-AD34AD9B37D3}" destId="{D2C4C109-094D-475A-82D9-082B75C4DF46}" srcOrd="24" destOrd="0" presId="urn:microsoft.com/office/officeart/2005/8/layout/list1"/>
    <dgm:cxn modelId="{F390FE7B-2E42-46F0-97F6-A10E427A31A0}" type="presParOf" srcId="{D2C4C109-094D-475A-82D9-082B75C4DF46}" destId="{A3260392-7FE7-4862-8B2B-094EF16DE388}" srcOrd="0" destOrd="0" presId="urn:microsoft.com/office/officeart/2005/8/layout/list1"/>
    <dgm:cxn modelId="{8F4E6AB9-6977-4B8B-8997-CF561A8D084A}" type="presParOf" srcId="{D2C4C109-094D-475A-82D9-082B75C4DF46}" destId="{4092976A-8D8C-4DAA-BC78-EE9B517AAD03}" srcOrd="1" destOrd="0" presId="urn:microsoft.com/office/officeart/2005/8/layout/list1"/>
    <dgm:cxn modelId="{9935CA58-AB07-4B51-9B10-B2FE3D68AB93}" type="presParOf" srcId="{266E734F-A07C-45E5-8CA9-AD34AD9B37D3}" destId="{0F054176-1FD1-4729-9EAC-1E912F39BBAB}" srcOrd="25" destOrd="0" presId="urn:microsoft.com/office/officeart/2005/8/layout/list1"/>
    <dgm:cxn modelId="{DFB6D423-666C-4F37-ACAE-FD806AC42F41}" type="presParOf" srcId="{266E734F-A07C-45E5-8CA9-AD34AD9B37D3}" destId="{9B7EA549-4B37-4733-8D55-C17941A707C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B032CC-DA2F-4085-A525-358B06114B4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ru-RU"/>
        </a:p>
      </dgm:t>
    </dgm:pt>
    <dgm:pt modelId="{0729D586-4638-4BB0-A398-FA509A58FA64}">
      <dgm:prSet/>
      <dgm:spPr/>
      <dgm:t>
        <a:bodyPr/>
        <a:lstStyle/>
        <a:p>
          <a:pPr rtl="0"/>
          <a:r>
            <a:rPr lang="ru-RU" b="1" dirty="0" smtClean="0"/>
            <a:t>1. Высокая лечебно-профилактическая эффективность (90%).</a:t>
          </a:r>
          <a:endParaRPr lang="ru-RU" dirty="0"/>
        </a:p>
      </dgm:t>
    </dgm:pt>
    <dgm:pt modelId="{000A4908-DD36-4E8C-A9D2-5025E0C48279}" type="parTrans" cxnId="{21A0D280-CABF-4A51-AB18-0C2CC9B94075}">
      <dgm:prSet/>
      <dgm:spPr/>
      <dgm:t>
        <a:bodyPr/>
        <a:lstStyle/>
        <a:p>
          <a:endParaRPr lang="ru-RU"/>
        </a:p>
      </dgm:t>
    </dgm:pt>
    <dgm:pt modelId="{82C9E7A1-23CA-4850-941A-BD985C275813}" type="sibTrans" cxnId="{21A0D280-CABF-4A51-AB18-0C2CC9B94075}">
      <dgm:prSet/>
      <dgm:spPr/>
      <dgm:t>
        <a:bodyPr/>
        <a:lstStyle/>
        <a:p>
          <a:endParaRPr lang="ru-RU"/>
        </a:p>
      </dgm:t>
    </dgm:pt>
    <dgm:pt modelId="{4F3E977F-E644-4141-8C23-F7FCCCA3C9F9}">
      <dgm:prSet/>
      <dgm:spPr/>
      <dgm:t>
        <a:bodyPr/>
        <a:lstStyle/>
        <a:p>
          <a:pPr rtl="0"/>
          <a:r>
            <a:rPr lang="ru-RU" b="1" dirty="0" smtClean="0"/>
            <a:t>2. Быстрый терапевтический эффект (после 2-3 обработок).</a:t>
          </a:r>
          <a:endParaRPr lang="ru-RU" dirty="0"/>
        </a:p>
      </dgm:t>
    </dgm:pt>
    <dgm:pt modelId="{67DC0D06-ADA5-4F39-A59E-7915F9010047}" type="parTrans" cxnId="{DBC89D8F-AF56-404A-85A5-863B6BE895C2}">
      <dgm:prSet/>
      <dgm:spPr/>
      <dgm:t>
        <a:bodyPr/>
        <a:lstStyle/>
        <a:p>
          <a:endParaRPr lang="ru-RU"/>
        </a:p>
      </dgm:t>
    </dgm:pt>
    <dgm:pt modelId="{E4EB4BB9-E479-4805-8631-0170D3A87656}" type="sibTrans" cxnId="{DBC89D8F-AF56-404A-85A5-863B6BE895C2}">
      <dgm:prSet/>
      <dgm:spPr/>
      <dgm:t>
        <a:bodyPr/>
        <a:lstStyle/>
        <a:p>
          <a:endParaRPr lang="ru-RU"/>
        </a:p>
      </dgm:t>
    </dgm:pt>
    <dgm:pt modelId="{642FD459-3C4B-44CE-8AC7-53786CCB59EB}">
      <dgm:prSet/>
      <dgm:spPr/>
      <dgm:t>
        <a:bodyPr/>
        <a:lstStyle/>
        <a:p>
          <a:pPr rtl="0"/>
          <a:r>
            <a:rPr lang="ru-RU" b="1" dirty="0" smtClean="0"/>
            <a:t>3. </a:t>
          </a:r>
          <a:r>
            <a:rPr lang="ru-RU" b="1" dirty="0" err="1" smtClean="0"/>
            <a:t>Антимикробное</a:t>
          </a:r>
          <a:r>
            <a:rPr lang="ru-RU" b="1" dirty="0" smtClean="0"/>
            <a:t>, противовоспалительное и ранозаживляющее действие.</a:t>
          </a:r>
          <a:endParaRPr lang="ru-RU" dirty="0"/>
        </a:p>
      </dgm:t>
    </dgm:pt>
    <dgm:pt modelId="{5895CCF5-9A47-422A-887C-CBCE2058AAC3}" type="parTrans" cxnId="{561F3E69-E8B5-4758-B575-DCDD78DEC93A}">
      <dgm:prSet/>
      <dgm:spPr/>
      <dgm:t>
        <a:bodyPr/>
        <a:lstStyle/>
        <a:p>
          <a:endParaRPr lang="ru-RU"/>
        </a:p>
      </dgm:t>
    </dgm:pt>
    <dgm:pt modelId="{5A3C383B-351B-47ED-AED9-E95E40275346}" type="sibTrans" cxnId="{561F3E69-E8B5-4758-B575-DCDD78DEC93A}">
      <dgm:prSet/>
      <dgm:spPr/>
      <dgm:t>
        <a:bodyPr/>
        <a:lstStyle/>
        <a:p>
          <a:endParaRPr lang="ru-RU"/>
        </a:p>
      </dgm:t>
    </dgm:pt>
    <dgm:pt modelId="{C46C56EE-2135-4280-B3F6-5B4BA1F67B7C}">
      <dgm:prSet/>
      <dgm:spPr/>
      <dgm:t>
        <a:bodyPr/>
        <a:lstStyle/>
        <a:p>
          <a:pPr rtl="0"/>
          <a:r>
            <a:rPr lang="ru-RU" b="1" dirty="0" smtClean="0"/>
            <a:t>4. Широкий спектр </a:t>
          </a:r>
          <a:r>
            <a:rPr lang="ru-RU" b="1" dirty="0" err="1" smtClean="0"/>
            <a:t>антимикробной</a:t>
          </a:r>
          <a:r>
            <a:rPr lang="ru-RU" b="1" dirty="0" smtClean="0"/>
            <a:t> активности, в т.ч. в отношении анаэробных бактерий.</a:t>
          </a:r>
          <a:endParaRPr lang="ru-RU" dirty="0"/>
        </a:p>
      </dgm:t>
    </dgm:pt>
    <dgm:pt modelId="{4EC45658-0672-4170-9ADF-B00D7E89AF67}" type="parTrans" cxnId="{02437279-FE51-4CEC-8662-31BCFA24DBE6}">
      <dgm:prSet/>
      <dgm:spPr/>
      <dgm:t>
        <a:bodyPr/>
        <a:lstStyle/>
        <a:p>
          <a:endParaRPr lang="ru-RU"/>
        </a:p>
      </dgm:t>
    </dgm:pt>
    <dgm:pt modelId="{E4555E8E-7261-4E4F-A8B3-9D73D78FEDED}" type="sibTrans" cxnId="{02437279-FE51-4CEC-8662-31BCFA24DBE6}">
      <dgm:prSet/>
      <dgm:spPr/>
      <dgm:t>
        <a:bodyPr/>
        <a:lstStyle/>
        <a:p>
          <a:endParaRPr lang="ru-RU"/>
        </a:p>
      </dgm:t>
    </dgm:pt>
    <dgm:pt modelId="{C55563FA-55D0-4E43-93EE-9C2379AB855A}">
      <dgm:prSet/>
      <dgm:spPr/>
      <dgm:t>
        <a:bodyPr/>
        <a:lstStyle/>
        <a:p>
          <a:pPr rtl="0"/>
          <a:r>
            <a:rPr lang="ru-RU" b="1" dirty="0" smtClean="0"/>
            <a:t>5. Высокая проникающая способность в поврежденные ткани.</a:t>
          </a:r>
          <a:endParaRPr lang="ru-RU" dirty="0"/>
        </a:p>
      </dgm:t>
    </dgm:pt>
    <dgm:pt modelId="{0D5B0B62-F2CA-496C-81C7-403F1628E061}" type="parTrans" cxnId="{2425468A-9299-4511-BBE7-398662B6C63F}">
      <dgm:prSet/>
      <dgm:spPr/>
      <dgm:t>
        <a:bodyPr/>
        <a:lstStyle/>
        <a:p>
          <a:endParaRPr lang="ru-RU"/>
        </a:p>
      </dgm:t>
    </dgm:pt>
    <dgm:pt modelId="{34D030F3-01E5-4E41-B2A1-F012DA6C4932}" type="sibTrans" cxnId="{2425468A-9299-4511-BBE7-398662B6C63F}">
      <dgm:prSet/>
      <dgm:spPr/>
      <dgm:t>
        <a:bodyPr/>
        <a:lstStyle/>
        <a:p>
          <a:endParaRPr lang="ru-RU"/>
        </a:p>
      </dgm:t>
    </dgm:pt>
    <dgm:pt modelId="{831AE8F6-3C38-4A09-89F6-9150BC6BEB8F}">
      <dgm:prSet/>
      <dgm:spPr/>
      <dgm:t>
        <a:bodyPr/>
        <a:lstStyle/>
        <a:p>
          <a:pPr rtl="0"/>
          <a:r>
            <a:rPr lang="ru-RU" b="1" dirty="0" smtClean="0"/>
            <a:t>6. Образование на поврежденных поверхностях защитной пленки, препятствующей загрязнению ран.</a:t>
          </a:r>
          <a:endParaRPr lang="ru-RU" dirty="0"/>
        </a:p>
      </dgm:t>
    </dgm:pt>
    <dgm:pt modelId="{5F32795C-DB1E-4145-9DD8-53E740691F82}" type="parTrans" cxnId="{5FD89233-D418-4440-AC11-B102CC4B93D4}">
      <dgm:prSet/>
      <dgm:spPr/>
      <dgm:t>
        <a:bodyPr/>
        <a:lstStyle/>
        <a:p>
          <a:endParaRPr lang="ru-RU"/>
        </a:p>
      </dgm:t>
    </dgm:pt>
    <dgm:pt modelId="{09ED523A-CD22-425D-924E-3E7CB08F930D}" type="sibTrans" cxnId="{5FD89233-D418-4440-AC11-B102CC4B93D4}">
      <dgm:prSet/>
      <dgm:spPr/>
      <dgm:t>
        <a:bodyPr/>
        <a:lstStyle/>
        <a:p>
          <a:endParaRPr lang="ru-RU"/>
        </a:p>
      </dgm:t>
    </dgm:pt>
    <dgm:pt modelId="{598BBC20-FB0A-4252-A368-383DF864B6B6}">
      <dgm:prSet/>
      <dgm:spPr/>
      <dgm:t>
        <a:bodyPr/>
        <a:lstStyle/>
        <a:p>
          <a:pPr rtl="0"/>
          <a:r>
            <a:rPr lang="ru-RU" b="1" dirty="0" smtClean="0"/>
            <a:t>7. Индивидуальный и групповой способ применения.</a:t>
          </a:r>
          <a:endParaRPr lang="ru-RU" dirty="0"/>
        </a:p>
      </dgm:t>
    </dgm:pt>
    <dgm:pt modelId="{9230DDDD-A00C-404A-A790-EF323C8EAEB2}" type="parTrans" cxnId="{2E523B88-FB3C-4807-94F7-EB6D0D584F68}">
      <dgm:prSet/>
      <dgm:spPr/>
      <dgm:t>
        <a:bodyPr/>
        <a:lstStyle/>
        <a:p>
          <a:endParaRPr lang="ru-RU"/>
        </a:p>
      </dgm:t>
    </dgm:pt>
    <dgm:pt modelId="{3DF63155-33FF-49AF-9D59-D65DCF29C740}" type="sibTrans" cxnId="{2E523B88-FB3C-4807-94F7-EB6D0D584F68}">
      <dgm:prSet/>
      <dgm:spPr/>
      <dgm:t>
        <a:bodyPr/>
        <a:lstStyle/>
        <a:p>
          <a:endParaRPr lang="ru-RU"/>
        </a:p>
      </dgm:t>
    </dgm:pt>
    <dgm:pt modelId="{EAFF5588-B2E1-4386-A2E2-41B59D65E830}">
      <dgm:prSet/>
      <dgm:spPr/>
      <dgm:t>
        <a:bodyPr/>
        <a:lstStyle/>
        <a:p>
          <a:pPr rtl="0"/>
          <a:r>
            <a:rPr lang="ru-RU" b="1" dirty="0" smtClean="0"/>
            <a:t>8. Отсутствие необходимости применения антибиотиков и сульфаниламидных препаратов.</a:t>
          </a:r>
          <a:endParaRPr lang="ru-RU" dirty="0"/>
        </a:p>
      </dgm:t>
    </dgm:pt>
    <dgm:pt modelId="{8EC9F1B4-39C0-4E76-B18F-7EAE3BA39D78}" type="parTrans" cxnId="{C8951973-9D42-46FE-BF1A-6E787F8D9AF1}">
      <dgm:prSet/>
      <dgm:spPr/>
      <dgm:t>
        <a:bodyPr/>
        <a:lstStyle/>
        <a:p>
          <a:endParaRPr lang="ru-RU"/>
        </a:p>
      </dgm:t>
    </dgm:pt>
    <dgm:pt modelId="{127E2B75-2C34-422B-BC4D-75CC7284D1BA}" type="sibTrans" cxnId="{C8951973-9D42-46FE-BF1A-6E787F8D9AF1}">
      <dgm:prSet/>
      <dgm:spPr/>
      <dgm:t>
        <a:bodyPr/>
        <a:lstStyle/>
        <a:p>
          <a:endParaRPr lang="ru-RU"/>
        </a:p>
      </dgm:t>
    </dgm:pt>
    <dgm:pt modelId="{C9511F94-F17D-4D2B-8D6F-917A8B4EFBB0}">
      <dgm:prSet/>
      <dgm:spPr/>
      <dgm:t>
        <a:bodyPr/>
        <a:lstStyle/>
        <a:p>
          <a:pPr rtl="0"/>
          <a:r>
            <a:rPr lang="ru-RU" b="1" dirty="0" smtClean="0"/>
            <a:t>9. Безвредность для людей и животных.</a:t>
          </a:r>
          <a:endParaRPr lang="ru-RU" dirty="0"/>
        </a:p>
      </dgm:t>
    </dgm:pt>
    <dgm:pt modelId="{BA79DE87-0EC3-45DC-8451-03D45F090482}" type="parTrans" cxnId="{0807E991-27EF-4A16-8758-C027BC4740C8}">
      <dgm:prSet/>
      <dgm:spPr/>
      <dgm:t>
        <a:bodyPr/>
        <a:lstStyle/>
        <a:p>
          <a:endParaRPr lang="ru-RU"/>
        </a:p>
      </dgm:t>
    </dgm:pt>
    <dgm:pt modelId="{75619804-58E7-4E8D-A23D-BDC33DC85AEC}" type="sibTrans" cxnId="{0807E991-27EF-4A16-8758-C027BC4740C8}">
      <dgm:prSet/>
      <dgm:spPr/>
      <dgm:t>
        <a:bodyPr/>
        <a:lstStyle/>
        <a:p>
          <a:endParaRPr lang="ru-RU"/>
        </a:p>
      </dgm:t>
    </dgm:pt>
    <dgm:pt modelId="{67FFD0BA-C787-435A-AB9A-92FEA9033931}">
      <dgm:prSet/>
      <dgm:spPr/>
      <dgm:t>
        <a:bodyPr/>
        <a:lstStyle/>
        <a:p>
          <a:pPr rtl="0"/>
          <a:r>
            <a:rPr lang="ru-RU" b="1" dirty="0" smtClean="0"/>
            <a:t>10. Отсутствие противопоказаний.</a:t>
          </a:r>
          <a:endParaRPr lang="ru-RU" dirty="0"/>
        </a:p>
      </dgm:t>
    </dgm:pt>
    <dgm:pt modelId="{88F76C9A-CB0A-4A7B-9998-1E4C5D2D7044}" type="parTrans" cxnId="{3B909A26-6AB5-4555-950B-31DE9050EA82}">
      <dgm:prSet/>
      <dgm:spPr/>
      <dgm:t>
        <a:bodyPr/>
        <a:lstStyle/>
        <a:p>
          <a:endParaRPr lang="ru-RU"/>
        </a:p>
      </dgm:t>
    </dgm:pt>
    <dgm:pt modelId="{71214BA0-2390-48A4-A1D1-035045665120}" type="sibTrans" cxnId="{3B909A26-6AB5-4555-950B-31DE9050EA82}">
      <dgm:prSet/>
      <dgm:spPr/>
      <dgm:t>
        <a:bodyPr/>
        <a:lstStyle/>
        <a:p>
          <a:endParaRPr lang="ru-RU"/>
        </a:p>
      </dgm:t>
    </dgm:pt>
    <dgm:pt modelId="{E04FBC52-1388-472D-B739-891EFBC2E149}">
      <dgm:prSet/>
      <dgm:spPr/>
      <dgm:t>
        <a:bodyPr/>
        <a:lstStyle/>
        <a:p>
          <a:pPr rtl="0"/>
          <a:r>
            <a:rPr lang="ru-RU" b="1" dirty="0" smtClean="0"/>
            <a:t>11. Экологическая безопасность.</a:t>
          </a:r>
          <a:endParaRPr lang="ru-RU" dirty="0"/>
        </a:p>
      </dgm:t>
    </dgm:pt>
    <dgm:pt modelId="{948F36EF-60FF-41E9-9120-A3DF14FBFC40}" type="parTrans" cxnId="{1343654C-7B07-4677-B9FD-1FAE53C25B24}">
      <dgm:prSet/>
      <dgm:spPr/>
      <dgm:t>
        <a:bodyPr/>
        <a:lstStyle/>
        <a:p>
          <a:endParaRPr lang="ru-RU"/>
        </a:p>
      </dgm:t>
    </dgm:pt>
    <dgm:pt modelId="{CC6640A4-26AD-48BD-B77C-72D3BFBDCE69}" type="sibTrans" cxnId="{1343654C-7B07-4677-B9FD-1FAE53C25B24}">
      <dgm:prSet/>
      <dgm:spPr/>
      <dgm:t>
        <a:bodyPr/>
        <a:lstStyle/>
        <a:p>
          <a:endParaRPr lang="ru-RU"/>
        </a:p>
      </dgm:t>
    </dgm:pt>
    <dgm:pt modelId="{5BA514B4-D6C0-4CD8-97E9-7AC36B4FB78B}">
      <dgm:prSet/>
      <dgm:spPr/>
      <dgm:t>
        <a:bodyPr/>
        <a:lstStyle/>
        <a:p>
          <a:pPr rtl="0"/>
          <a:r>
            <a:rPr lang="ru-RU" b="1" dirty="0" smtClean="0"/>
            <a:t>12. Длительный срок хранения.</a:t>
          </a:r>
          <a:endParaRPr lang="ru-RU" dirty="0"/>
        </a:p>
      </dgm:t>
    </dgm:pt>
    <dgm:pt modelId="{906BFC52-A988-4008-A48F-B07603CAFD63}" type="parTrans" cxnId="{7D519447-F2B9-40D8-9989-3A536237BF0F}">
      <dgm:prSet/>
      <dgm:spPr/>
      <dgm:t>
        <a:bodyPr/>
        <a:lstStyle/>
        <a:p>
          <a:endParaRPr lang="ru-RU"/>
        </a:p>
      </dgm:t>
    </dgm:pt>
    <dgm:pt modelId="{EFFF2EDD-E892-4BFE-8B1F-BD0FF5F45B70}" type="sibTrans" cxnId="{7D519447-F2B9-40D8-9989-3A536237BF0F}">
      <dgm:prSet/>
      <dgm:spPr/>
      <dgm:t>
        <a:bodyPr/>
        <a:lstStyle/>
        <a:p>
          <a:endParaRPr lang="ru-RU"/>
        </a:p>
      </dgm:t>
    </dgm:pt>
    <dgm:pt modelId="{4139C2AD-A31D-4E2C-8D8E-EA99C2C21A89}" type="pres">
      <dgm:prSet presAssocID="{79B032CC-DA2F-4085-A525-358B06114B4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99A2289-2BC7-4931-839A-91EEF20CED0B}" type="pres">
      <dgm:prSet presAssocID="{0729D586-4638-4BB0-A398-FA509A58FA64}" presName="parentText" presStyleLbl="node1" presStyleIdx="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16D8C9-1360-47EE-9CFF-6816257705A8}" type="pres">
      <dgm:prSet presAssocID="{82C9E7A1-23CA-4850-941A-BD985C275813}" presName="spacer" presStyleCnt="0"/>
      <dgm:spPr/>
    </dgm:pt>
    <dgm:pt modelId="{F2A5C224-800C-4234-85CC-8234C8672B7A}" type="pres">
      <dgm:prSet presAssocID="{4F3E977F-E644-4141-8C23-F7FCCCA3C9F9}" presName="parentText" presStyleLbl="node1" presStyleIdx="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CA231E-76B1-4C6D-9F03-779313C2003F}" type="pres">
      <dgm:prSet presAssocID="{E4EB4BB9-E479-4805-8631-0170D3A87656}" presName="spacer" presStyleCnt="0"/>
      <dgm:spPr/>
    </dgm:pt>
    <dgm:pt modelId="{74B68113-9741-45FC-A959-14872EC75FAE}" type="pres">
      <dgm:prSet presAssocID="{642FD459-3C4B-44CE-8AC7-53786CCB59EB}" presName="parentText" presStyleLbl="node1" presStyleIdx="2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A1A98F7-383B-4201-8C6E-BFBBFAF356D3}" type="pres">
      <dgm:prSet presAssocID="{5A3C383B-351B-47ED-AED9-E95E40275346}" presName="spacer" presStyleCnt="0"/>
      <dgm:spPr/>
    </dgm:pt>
    <dgm:pt modelId="{E92F0ECE-3776-4116-9B93-D6D109D6C852}" type="pres">
      <dgm:prSet presAssocID="{C46C56EE-2135-4280-B3F6-5B4BA1F67B7C}" presName="parentText" presStyleLbl="node1" presStyleIdx="3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58C50E-7146-4ACF-827F-F2A9C6C6C568}" type="pres">
      <dgm:prSet presAssocID="{E4555E8E-7261-4E4F-A8B3-9D73D78FEDED}" presName="spacer" presStyleCnt="0"/>
      <dgm:spPr/>
    </dgm:pt>
    <dgm:pt modelId="{389AD6D5-A993-443F-A92A-A24F948507CC}" type="pres">
      <dgm:prSet presAssocID="{C55563FA-55D0-4E43-93EE-9C2379AB855A}" presName="parentText" presStyleLbl="node1" presStyleIdx="4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92A1388-E4CD-4535-B12A-289F646B7AF4}" type="pres">
      <dgm:prSet presAssocID="{34D030F3-01E5-4E41-B2A1-F012DA6C4932}" presName="spacer" presStyleCnt="0"/>
      <dgm:spPr/>
    </dgm:pt>
    <dgm:pt modelId="{DD14134C-D937-4D19-B6DE-62A23574471B}" type="pres">
      <dgm:prSet presAssocID="{831AE8F6-3C38-4A09-89F6-9150BC6BEB8F}" presName="parentText" presStyleLbl="node1" presStyleIdx="5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0B9A4A0-7256-4B49-AA93-BF01C54F5C3C}" type="pres">
      <dgm:prSet presAssocID="{09ED523A-CD22-425D-924E-3E7CB08F930D}" presName="spacer" presStyleCnt="0"/>
      <dgm:spPr/>
    </dgm:pt>
    <dgm:pt modelId="{E9CD69A0-5EDB-40AE-9D1E-A24AD0B679AA}" type="pres">
      <dgm:prSet presAssocID="{598BBC20-FB0A-4252-A368-383DF864B6B6}" presName="parentText" presStyleLbl="node1" presStyleIdx="6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30A8E7-F9DD-4A2C-B65C-12C1CD82A158}" type="pres">
      <dgm:prSet presAssocID="{3DF63155-33FF-49AF-9D59-D65DCF29C740}" presName="spacer" presStyleCnt="0"/>
      <dgm:spPr/>
    </dgm:pt>
    <dgm:pt modelId="{0BFE4A07-3919-481F-BE14-28D555366957}" type="pres">
      <dgm:prSet presAssocID="{EAFF5588-B2E1-4386-A2E2-41B59D65E830}" presName="parentText" presStyleLbl="node1" presStyleIdx="7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EFBEADF-7539-4EAC-806E-FCEF721F8197}" type="pres">
      <dgm:prSet presAssocID="{127E2B75-2C34-422B-BC4D-75CC7284D1BA}" presName="spacer" presStyleCnt="0"/>
      <dgm:spPr/>
    </dgm:pt>
    <dgm:pt modelId="{4E947769-9659-4BB9-BF1F-C0D73A06FDCD}" type="pres">
      <dgm:prSet presAssocID="{C9511F94-F17D-4D2B-8D6F-917A8B4EFBB0}" presName="parentText" presStyleLbl="node1" presStyleIdx="8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421C37-3D8A-4956-AB1D-CE721CEA1455}" type="pres">
      <dgm:prSet presAssocID="{75619804-58E7-4E8D-A23D-BDC33DC85AEC}" presName="spacer" presStyleCnt="0"/>
      <dgm:spPr/>
    </dgm:pt>
    <dgm:pt modelId="{1DB51A07-7FD8-4246-8F9A-386D800B2042}" type="pres">
      <dgm:prSet presAssocID="{67FFD0BA-C787-435A-AB9A-92FEA9033931}" presName="parentText" presStyleLbl="node1" presStyleIdx="9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B5318E-E9F0-4594-B028-286C27E544BA}" type="pres">
      <dgm:prSet presAssocID="{71214BA0-2390-48A4-A1D1-035045665120}" presName="spacer" presStyleCnt="0"/>
      <dgm:spPr/>
    </dgm:pt>
    <dgm:pt modelId="{EC086358-3F92-4465-9ACB-E6DEE4D30F59}" type="pres">
      <dgm:prSet presAssocID="{E04FBC52-1388-472D-B739-891EFBC2E149}" presName="parentText" presStyleLbl="node1" presStyleIdx="1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30E504-4AFF-46C7-B88C-FE3728E824CD}" type="pres">
      <dgm:prSet presAssocID="{CC6640A4-26AD-48BD-B77C-72D3BFBDCE69}" presName="spacer" presStyleCnt="0"/>
      <dgm:spPr/>
    </dgm:pt>
    <dgm:pt modelId="{3E8AB4E2-F770-44A9-A788-90C8DB85DD3A}" type="pres">
      <dgm:prSet presAssocID="{5BA514B4-D6C0-4CD8-97E9-7AC36B4FB78B}" presName="parentText" presStyleLbl="node1" presStyleIdx="1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27C60C1-61B8-4035-BC17-8176A91A3E7F}" type="presOf" srcId="{C9511F94-F17D-4D2B-8D6F-917A8B4EFBB0}" destId="{4E947769-9659-4BB9-BF1F-C0D73A06FDCD}" srcOrd="0" destOrd="0" presId="urn:microsoft.com/office/officeart/2005/8/layout/vList2"/>
    <dgm:cxn modelId="{A2785D15-EB48-4D39-BF95-37B08BD1FD1A}" type="presOf" srcId="{C55563FA-55D0-4E43-93EE-9C2379AB855A}" destId="{389AD6D5-A993-443F-A92A-A24F948507CC}" srcOrd="0" destOrd="0" presId="urn:microsoft.com/office/officeart/2005/8/layout/vList2"/>
    <dgm:cxn modelId="{3B909A26-6AB5-4555-950B-31DE9050EA82}" srcId="{79B032CC-DA2F-4085-A525-358B06114B49}" destId="{67FFD0BA-C787-435A-AB9A-92FEA9033931}" srcOrd="9" destOrd="0" parTransId="{88F76C9A-CB0A-4A7B-9998-1E4C5D2D7044}" sibTransId="{71214BA0-2390-48A4-A1D1-035045665120}"/>
    <dgm:cxn modelId="{4D376035-1890-439E-96A9-86ADAF1193AB}" type="presOf" srcId="{C46C56EE-2135-4280-B3F6-5B4BA1F67B7C}" destId="{E92F0ECE-3776-4116-9B93-D6D109D6C852}" srcOrd="0" destOrd="0" presId="urn:microsoft.com/office/officeart/2005/8/layout/vList2"/>
    <dgm:cxn modelId="{0374EDE6-A55F-4237-A826-6FA22851D46F}" type="presOf" srcId="{5BA514B4-D6C0-4CD8-97E9-7AC36B4FB78B}" destId="{3E8AB4E2-F770-44A9-A788-90C8DB85DD3A}" srcOrd="0" destOrd="0" presId="urn:microsoft.com/office/officeart/2005/8/layout/vList2"/>
    <dgm:cxn modelId="{7D519447-F2B9-40D8-9989-3A536237BF0F}" srcId="{79B032CC-DA2F-4085-A525-358B06114B49}" destId="{5BA514B4-D6C0-4CD8-97E9-7AC36B4FB78B}" srcOrd="11" destOrd="0" parTransId="{906BFC52-A988-4008-A48F-B07603CAFD63}" sibTransId="{EFFF2EDD-E892-4BFE-8B1F-BD0FF5F45B70}"/>
    <dgm:cxn modelId="{A18CDB4F-0A43-4E03-A28E-C027F741C26C}" type="presOf" srcId="{598BBC20-FB0A-4252-A368-383DF864B6B6}" destId="{E9CD69A0-5EDB-40AE-9D1E-A24AD0B679AA}" srcOrd="0" destOrd="0" presId="urn:microsoft.com/office/officeart/2005/8/layout/vList2"/>
    <dgm:cxn modelId="{02437279-FE51-4CEC-8662-31BCFA24DBE6}" srcId="{79B032CC-DA2F-4085-A525-358B06114B49}" destId="{C46C56EE-2135-4280-B3F6-5B4BA1F67B7C}" srcOrd="3" destOrd="0" parTransId="{4EC45658-0672-4170-9ADF-B00D7E89AF67}" sibTransId="{E4555E8E-7261-4E4F-A8B3-9D73D78FEDED}"/>
    <dgm:cxn modelId="{2425468A-9299-4511-BBE7-398662B6C63F}" srcId="{79B032CC-DA2F-4085-A525-358B06114B49}" destId="{C55563FA-55D0-4E43-93EE-9C2379AB855A}" srcOrd="4" destOrd="0" parTransId="{0D5B0B62-F2CA-496C-81C7-403F1628E061}" sibTransId="{34D030F3-01E5-4E41-B2A1-F012DA6C4932}"/>
    <dgm:cxn modelId="{059EC708-2675-46B6-B2F9-98AF22ECAFD4}" type="presOf" srcId="{EAFF5588-B2E1-4386-A2E2-41B59D65E830}" destId="{0BFE4A07-3919-481F-BE14-28D555366957}" srcOrd="0" destOrd="0" presId="urn:microsoft.com/office/officeart/2005/8/layout/vList2"/>
    <dgm:cxn modelId="{C8951973-9D42-46FE-BF1A-6E787F8D9AF1}" srcId="{79B032CC-DA2F-4085-A525-358B06114B49}" destId="{EAFF5588-B2E1-4386-A2E2-41B59D65E830}" srcOrd="7" destOrd="0" parTransId="{8EC9F1B4-39C0-4E76-B18F-7EAE3BA39D78}" sibTransId="{127E2B75-2C34-422B-BC4D-75CC7284D1BA}"/>
    <dgm:cxn modelId="{DBC89D8F-AF56-404A-85A5-863B6BE895C2}" srcId="{79B032CC-DA2F-4085-A525-358B06114B49}" destId="{4F3E977F-E644-4141-8C23-F7FCCCA3C9F9}" srcOrd="1" destOrd="0" parTransId="{67DC0D06-ADA5-4F39-A59E-7915F9010047}" sibTransId="{E4EB4BB9-E479-4805-8631-0170D3A87656}"/>
    <dgm:cxn modelId="{5CA3E4F1-4F7E-40AE-927E-BB0601F5DF53}" type="presOf" srcId="{E04FBC52-1388-472D-B739-891EFBC2E149}" destId="{EC086358-3F92-4465-9ACB-E6DEE4D30F59}" srcOrd="0" destOrd="0" presId="urn:microsoft.com/office/officeart/2005/8/layout/vList2"/>
    <dgm:cxn modelId="{561F3E69-E8B5-4758-B575-DCDD78DEC93A}" srcId="{79B032CC-DA2F-4085-A525-358B06114B49}" destId="{642FD459-3C4B-44CE-8AC7-53786CCB59EB}" srcOrd="2" destOrd="0" parTransId="{5895CCF5-9A47-422A-887C-CBCE2058AAC3}" sibTransId="{5A3C383B-351B-47ED-AED9-E95E40275346}"/>
    <dgm:cxn modelId="{1343654C-7B07-4677-B9FD-1FAE53C25B24}" srcId="{79B032CC-DA2F-4085-A525-358B06114B49}" destId="{E04FBC52-1388-472D-B739-891EFBC2E149}" srcOrd="10" destOrd="0" parTransId="{948F36EF-60FF-41E9-9120-A3DF14FBFC40}" sibTransId="{CC6640A4-26AD-48BD-B77C-72D3BFBDCE69}"/>
    <dgm:cxn modelId="{2E523B88-FB3C-4807-94F7-EB6D0D584F68}" srcId="{79B032CC-DA2F-4085-A525-358B06114B49}" destId="{598BBC20-FB0A-4252-A368-383DF864B6B6}" srcOrd="6" destOrd="0" parTransId="{9230DDDD-A00C-404A-A790-EF323C8EAEB2}" sibTransId="{3DF63155-33FF-49AF-9D59-D65DCF29C740}"/>
    <dgm:cxn modelId="{21A0D280-CABF-4A51-AB18-0C2CC9B94075}" srcId="{79B032CC-DA2F-4085-A525-358B06114B49}" destId="{0729D586-4638-4BB0-A398-FA509A58FA64}" srcOrd="0" destOrd="0" parTransId="{000A4908-DD36-4E8C-A9D2-5025E0C48279}" sibTransId="{82C9E7A1-23CA-4850-941A-BD985C275813}"/>
    <dgm:cxn modelId="{B5D3DBA4-4B4B-432D-B839-DD13E1D6C77F}" type="presOf" srcId="{4F3E977F-E644-4141-8C23-F7FCCCA3C9F9}" destId="{F2A5C224-800C-4234-85CC-8234C8672B7A}" srcOrd="0" destOrd="0" presId="urn:microsoft.com/office/officeart/2005/8/layout/vList2"/>
    <dgm:cxn modelId="{449A37A8-880A-48EA-88E5-BD425847EEBE}" type="presOf" srcId="{79B032CC-DA2F-4085-A525-358B06114B49}" destId="{4139C2AD-A31D-4E2C-8D8E-EA99C2C21A89}" srcOrd="0" destOrd="0" presId="urn:microsoft.com/office/officeart/2005/8/layout/vList2"/>
    <dgm:cxn modelId="{6B663D93-52D7-4127-9BF6-5AD69833BAC6}" type="presOf" srcId="{67FFD0BA-C787-435A-AB9A-92FEA9033931}" destId="{1DB51A07-7FD8-4246-8F9A-386D800B2042}" srcOrd="0" destOrd="0" presId="urn:microsoft.com/office/officeart/2005/8/layout/vList2"/>
    <dgm:cxn modelId="{0B6A3556-6545-4DDC-9502-87C8D9BB4DCA}" type="presOf" srcId="{831AE8F6-3C38-4A09-89F6-9150BC6BEB8F}" destId="{DD14134C-D937-4D19-B6DE-62A23574471B}" srcOrd="0" destOrd="0" presId="urn:microsoft.com/office/officeart/2005/8/layout/vList2"/>
    <dgm:cxn modelId="{7FDE51BB-CDB3-4014-B019-DE3901F867F2}" type="presOf" srcId="{642FD459-3C4B-44CE-8AC7-53786CCB59EB}" destId="{74B68113-9741-45FC-A959-14872EC75FAE}" srcOrd="0" destOrd="0" presId="urn:microsoft.com/office/officeart/2005/8/layout/vList2"/>
    <dgm:cxn modelId="{5FD89233-D418-4440-AC11-B102CC4B93D4}" srcId="{79B032CC-DA2F-4085-A525-358B06114B49}" destId="{831AE8F6-3C38-4A09-89F6-9150BC6BEB8F}" srcOrd="5" destOrd="0" parTransId="{5F32795C-DB1E-4145-9DD8-53E740691F82}" sibTransId="{09ED523A-CD22-425D-924E-3E7CB08F930D}"/>
    <dgm:cxn modelId="{934B8053-52D6-4FF7-892E-43890CF6FEA5}" type="presOf" srcId="{0729D586-4638-4BB0-A398-FA509A58FA64}" destId="{999A2289-2BC7-4931-839A-91EEF20CED0B}" srcOrd="0" destOrd="0" presId="urn:microsoft.com/office/officeart/2005/8/layout/vList2"/>
    <dgm:cxn modelId="{0807E991-27EF-4A16-8758-C027BC4740C8}" srcId="{79B032CC-DA2F-4085-A525-358B06114B49}" destId="{C9511F94-F17D-4D2B-8D6F-917A8B4EFBB0}" srcOrd="8" destOrd="0" parTransId="{BA79DE87-0EC3-45DC-8451-03D45F090482}" sibTransId="{75619804-58E7-4E8D-A23D-BDC33DC85AEC}"/>
    <dgm:cxn modelId="{9EBD08AF-50B4-44F4-979F-56076200579A}" type="presParOf" srcId="{4139C2AD-A31D-4E2C-8D8E-EA99C2C21A89}" destId="{999A2289-2BC7-4931-839A-91EEF20CED0B}" srcOrd="0" destOrd="0" presId="urn:microsoft.com/office/officeart/2005/8/layout/vList2"/>
    <dgm:cxn modelId="{CB7744C3-3345-4711-B555-10BCC02B7721}" type="presParOf" srcId="{4139C2AD-A31D-4E2C-8D8E-EA99C2C21A89}" destId="{9716D8C9-1360-47EE-9CFF-6816257705A8}" srcOrd="1" destOrd="0" presId="urn:microsoft.com/office/officeart/2005/8/layout/vList2"/>
    <dgm:cxn modelId="{5192C70C-FA08-4156-8C64-D9A5CA9ACEEC}" type="presParOf" srcId="{4139C2AD-A31D-4E2C-8D8E-EA99C2C21A89}" destId="{F2A5C224-800C-4234-85CC-8234C8672B7A}" srcOrd="2" destOrd="0" presId="urn:microsoft.com/office/officeart/2005/8/layout/vList2"/>
    <dgm:cxn modelId="{03A2B04C-8DAD-4403-9B42-07D02A516D2A}" type="presParOf" srcId="{4139C2AD-A31D-4E2C-8D8E-EA99C2C21A89}" destId="{76CA231E-76B1-4C6D-9F03-779313C2003F}" srcOrd="3" destOrd="0" presId="urn:microsoft.com/office/officeart/2005/8/layout/vList2"/>
    <dgm:cxn modelId="{4C4FF88B-F687-4CE7-BE39-1F1CAC3E3DAA}" type="presParOf" srcId="{4139C2AD-A31D-4E2C-8D8E-EA99C2C21A89}" destId="{74B68113-9741-45FC-A959-14872EC75FAE}" srcOrd="4" destOrd="0" presId="urn:microsoft.com/office/officeart/2005/8/layout/vList2"/>
    <dgm:cxn modelId="{FBDD0832-F158-459E-8DF6-FDF5EC935753}" type="presParOf" srcId="{4139C2AD-A31D-4E2C-8D8E-EA99C2C21A89}" destId="{BA1A98F7-383B-4201-8C6E-BFBBFAF356D3}" srcOrd="5" destOrd="0" presId="urn:microsoft.com/office/officeart/2005/8/layout/vList2"/>
    <dgm:cxn modelId="{40A14750-A3A0-4366-97CF-1F8BBB6EA4CD}" type="presParOf" srcId="{4139C2AD-A31D-4E2C-8D8E-EA99C2C21A89}" destId="{E92F0ECE-3776-4116-9B93-D6D109D6C852}" srcOrd="6" destOrd="0" presId="urn:microsoft.com/office/officeart/2005/8/layout/vList2"/>
    <dgm:cxn modelId="{3043F74F-A0AE-4D53-B901-EBE1B7CA4DF3}" type="presParOf" srcId="{4139C2AD-A31D-4E2C-8D8E-EA99C2C21A89}" destId="{1858C50E-7146-4ACF-827F-F2A9C6C6C568}" srcOrd="7" destOrd="0" presId="urn:microsoft.com/office/officeart/2005/8/layout/vList2"/>
    <dgm:cxn modelId="{6903E4AD-899A-43DB-8636-4C619BE47432}" type="presParOf" srcId="{4139C2AD-A31D-4E2C-8D8E-EA99C2C21A89}" destId="{389AD6D5-A993-443F-A92A-A24F948507CC}" srcOrd="8" destOrd="0" presId="urn:microsoft.com/office/officeart/2005/8/layout/vList2"/>
    <dgm:cxn modelId="{013A71C8-DBD0-4C74-AFD1-6F5663BD655C}" type="presParOf" srcId="{4139C2AD-A31D-4E2C-8D8E-EA99C2C21A89}" destId="{092A1388-E4CD-4535-B12A-289F646B7AF4}" srcOrd="9" destOrd="0" presId="urn:microsoft.com/office/officeart/2005/8/layout/vList2"/>
    <dgm:cxn modelId="{B0F77793-0122-45FC-BCA8-CD3159A2D50B}" type="presParOf" srcId="{4139C2AD-A31D-4E2C-8D8E-EA99C2C21A89}" destId="{DD14134C-D937-4D19-B6DE-62A23574471B}" srcOrd="10" destOrd="0" presId="urn:microsoft.com/office/officeart/2005/8/layout/vList2"/>
    <dgm:cxn modelId="{EF6D3256-8F0C-4234-B825-9CD0B0CDA68A}" type="presParOf" srcId="{4139C2AD-A31D-4E2C-8D8E-EA99C2C21A89}" destId="{30B9A4A0-7256-4B49-AA93-BF01C54F5C3C}" srcOrd="11" destOrd="0" presId="urn:microsoft.com/office/officeart/2005/8/layout/vList2"/>
    <dgm:cxn modelId="{A36E954D-7607-46C4-92E9-54E302BC30F3}" type="presParOf" srcId="{4139C2AD-A31D-4E2C-8D8E-EA99C2C21A89}" destId="{E9CD69A0-5EDB-40AE-9D1E-A24AD0B679AA}" srcOrd="12" destOrd="0" presId="urn:microsoft.com/office/officeart/2005/8/layout/vList2"/>
    <dgm:cxn modelId="{5B817370-53BF-4A45-BEFE-A318FD78DBE8}" type="presParOf" srcId="{4139C2AD-A31D-4E2C-8D8E-EA99C2C21A89}" destId="{3D30A8E7-F9DD-4A2C-B65C-12C1CD82A158}" srcOrd="13" destOrd="0" presId="urn:microsoft.com/office/officeart/2005/8/layout/vList2"/>
    <dgm:cxn modelId="{99C09929-6706-46AF-BBB2-5EA5BBADB48D}" type="presParOf" srcId="{4139C2AD-A31D-4E2C-8D8E-EA99C2C21A89}" destId="{0BFE4A07-3919-481F-BE14-28D555366957}" srcOrd="14" destOrd="0" presId="urn:microsoft.com/office/officeart/2005/8/layout/vList2"/>
    <dgm:cxn modelId="{FFA85264-495D-41D0-82DC-B9DCC230EAAC}" type="presParOf" srcId="{4139C2AD-A31D-4E2C-8D8E-EA99C2C21A89}" destId="{6EFBEADF-7539-4EAC-806E-FCEF721F8197}" srcOrd="15" destOrd="0" presId="urn:microsoft.com/office/officeart/2005/8/layout/vList2"/>
    <dgm:cxn modelId="{DB25A511-6377-41B9-8709-B91CEE0CC3E4}" type="presParOf" srcId="{4139C2AD-A31D-4E2C-8D8E-EA99C2C21A89}" destId="{4E947769-9659-4BB9-BF1F-C0D73A06FDCD}" srcOrd="16" destOrd="0" presId="urn:microsoft.com/office/officeart/2005/8/layout/vList2"/>
    <dgm:cxn modelId="{65C6F717-F8E3-48E9-9EF8-2EF6EF1F8AC8}" type="presParOf" srcId="{4139C2AD-A31D-4E2C-8D8E-EA99C2C21A89}" destId="{77421C37-3D8A-4956-AB1D-CE721CEA1455}" srcOrd="17" destOrd="0" presId="urn:microsoft.com/office/officeart/2005/8/layout/vList2"/>
    <dgm:cxn modelId="{0C8599E6-5074-46AD-8C51-0F917F72BAF7}" type="presParOf" srcId="{4139C2AD-A31D-4E2C-8D8E-EA99C2C21A89}" destId="{1DB51A07-7FD8-4246-8F9A-386D800B2042}" srcOrd="18" destOrd="0" presId="urn:microsoft.com/office/officeart/2005/8/layout/vList2"/>
    <dgm:cxn modelId="{878626F1-406D-466E-8F43-5A2A348B249A}" type="presParOf" srcId="{4139C2AD-A31D-4E2C-8D8E-EA99C2C21A89}" destId="{03B5318E-E9F0-4594-B028-286C27E544BA}" srcOrd="19" destOrd="0" presId="urn:microsoft.com/office/officeart/2005/8/layout/vList2"/>
    <dgm:cxn modelId="{65912A4C-5945-4FCB-8BFB-0CD77C46C833}" type="presParOf" srcId="{4139C2AD-A31D-4E2C-8D8E-EA99C2C21A89}" destId="{EC086358-3F92-4465-9ACB-E6DEE4D30F59}" srcOrd="20" destOrd="0" presId="urn:microsoft.com/office/officeart/2005/8/layout/vList2"/>
    <dgm:cxn modelId="{AE15CA29-FA2D-4B78-B8FC-12727DBEA413}" type="presParOf" srcId="{4139C2AD-A31D-4E2C-8D8E-EA99C2C21A89}" destId="{DE30E504-4AFF-46C7-B88C-FE3728E824CD}" srcOrd="21" destOrd="0" presId="urn:microsoft.com/office/officeart/2005/8/layout/vList2"/>
    <dgm:cxn modelId="{3E7E34A1-3662-47C9-9FE1-2188FC140BE1}" type="presParOf" srcId="{4139C2AD-A31D-4E2C-8D8E-EA99C2C21A89}" destId="{3E8AB4E2-F770-44A9-A788-90C8DB85DD3A}" srcOrd="2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AB687D2-DCB5-482B-8841-599E3F0C6CE8}" type="doc">
      <dgm:prSet loTypeId="urn:microsoft.com/office/officeart/2005/8/layout/vList2" loCatId="list" qsTypeId="urn:microsoft.com/office/officeart/2005/8/quickstyle/3d1" qsCatId="3D" csTypeId="urn:microsoft.com/office/officeart/2005/8/colors/colorful5" csCatId="colorful"/>
      <dgm:spPr/>
      <dgm:t>
        <a:bodyPr/>
        <a:lstStyle/>
        <a:p>
          <a:endParaRPr lang="ru-RU"/>
        </a:p>
      </dgm:t>
    </dgm:pt>
    <dgm:pt modelId="{FA1E1E40-DB82-44C2-8C02-12EACC916DEE}">
      <dgm:prSet/>
      <dgm:spPr/>
      <dgm:t>
        <a:bodyPr/>
        <a:lstStyle/>
        <a:p>
          <a:pPr rtl="0"/>
          <a:r>
            <a:rPr kumimoji="1" lang="ru-RU" b="1" dirty="0" smtClean="0"/>
            <a:t>МИКОЛИН – </a:t>
          </a:r>
          <a:r>
            <a:rPr kumimoji="1" lang="ru-RU" b="1" dirty="0" err="1" smtClean="0"/>
            <a:t>антимикробное</a:t>
          </a:r>
          <a:r>
            <a:rPr kumimoji="1" lang="ru-RU" b="1" dirty="0" smtClean="0"/>
            <a:t> средство, оказывающее антисептическое, противовоспалительное и ранозаживляющее действие при наружном применении.</a:t>
          </a:r>
          <a:endParaRPr lang="ru-RU" dirty="0"/>
        </a:p>
      </dgm:t>
    </dgm:pt>
    <dgm:pt modelId="{9D12C8A4-FD25-4057-ADF6-E4531602E910}" type="parTrans" cxnId="{8F1CEF34-A68F-4B43-9350-D3AB20888BA9}">
      <dgm:prSet/>
      <dgm:spPr/>
      <dgm:t>
        <a:bodyPr/>
        <a:lstStyle/>
        <a:p>
          <a:endParaRPr lang="ru-RU"/>
        </a:p>
      </dgm:t>
    </dgm:pt>
    <dgm:pt modelId="{18436B8B-6FDB-416F-9190-7D61CF5790FE}" type="sibTrans" cxnId="{8F1CEF34-A68F-4B43-9350-D3AB20888BA9}">
      <dgm:prSet/>
      <dgm:spPr/>
      <dgm:t>
        <a:bodyPr/>
        <a:lstStyle/>
        <a:p>
          <a:endParaRPr lang="ru-RU"/>
        </a:p>
      </dgm:t>
    </dgm:pt>
    <dgm:pt modelId="{19190365-3C96-4C99-83A8-3CFE05C430E7}" type="pres">
      <dgm:prSet presAssocID="{2AB687D2-DCB5-482B-8841-599E3F0C6CE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4D5F06D-08ED-4517-945A-718CB9AA0DAE}" type="pres">
      <dgm:prSet presAssocID="{FA1E1E40-DB82-44C2-8C02-12EACC916DEE}" presName="parentText" presStyleLbl="node1" presStyleIdx="0" presStyleCnt="1" custLinFactNeighborY="2019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98C2910-7ABC-4C84-88DA-32EC554ABD2A}" type="presOf" srcId="{FA1E1E40-DB82-44C2-8C02-12EACC916DEE}" destId="{24D5F06D-08ED-4517-945A-718CB9AA0DAE}" srcOrd="0" destOrd="0" presId="urn:microsoft.com/office/officeart/2005/8/layout/vList2"/>
    <dgm:cxn modelId="{A6EC6033-FC52-4AB3-8DDA-132894F06B60}" type="presOf" srcId="{2AB687D2-DCB5-482B-8841-599E3F0C6CE8}" destId="{19190365-3C96-4C99-83A8-3CFE05C430E7}" srcOrd="0" destOrd="0" presId="urn:microsoft.com/office/officeart/2005/8/layout/vList2"/>
    <dgm:cxn modelId="{8F1CEF34-A68F-4B43-9350-D3AB20888BA9}" srcId="{2AB687D2-DCB5-482B-8841-599E3F0C6CE8}" destId="{FA1E1E40-DB82-44C2-8C02-12EACC916DEE}" srcOrd="0" destOrd="0" parTransId="{9D12C8A4-FD25-4057-ADF6-E4531602E910}" sibTransId="{18436B8B-6FDB-416F-9190-7D61CF5790FE}"/>
    <dgm:cxn modelId="{0C8B1AE5-85A6-4809-9041-38C691BE90D5}" type="presParOf" srcId="{19190365-3C96-4C99-83A8-3CFE05C430E7}" destId="{24D5F06D-08ED-4517-945A-718CB9AA0D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72C8B99-73DC-43AB-80B1-66CBBE0F055B}" type="doc">
      <dgm:prSet loTypeId="urn:microsoft.com/office/officeart/2005/8/layout/vList2" loCatId="list" qsTypeId="urn:microsoft.com/office/officeart/2005/8/quickstyle/3d1" qsCatId="3D" csTypeId="urn:microsoft.com/office/officeart/2005/8/colors/accent5_5" csCatId="accent5" phldr="1"/>
      <dgm:spPr/>
      <dgm:t>
        <a:bodyPr/>
        <a:lstStyle/>
        <a:p>
          <a:endParaRPr lang="ru-RU"/>
        </a:p>
      </dgm:t>
    </dgm:pt>
    <dgm:pt modelId="{02819C22-44AB-4D8D-BA7C-EEBED8E2B5F2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ru-RU" b="1" dirty="0" smtClean="0">
              <a:solidFill>
                <a:srgbClr val="FFFF00"/>
              </a:solidFill>
            </a:rPr>
            <a:t>Тканевой биостимулятор иммунной системы разных видов животных ТКАНОЛИН</a:t>
          </a:r>
          <a:endParaRPr lang="ru-RU" dirty="0">
            <a:solidFill>
              <a:srgbClr val="FFFF00"/>
            </a:solidFill>
          </a:endParaRPr>
        </a:p>
      </dgm:t>
    </dgm:pt>
    <dgm:pt modelId="{5E423E1A-ADC5-4104-92AE-5F0584C60254}" type="parTrans" cxnId="{035A9455-6198-4F4A-990B-A8C0578B5B4F}">
      <dgm:prSet/>
      <dgm:spPr/>
      <dgm:t>
        <a:bodyPr/>
        <a:lstStyle/>
        <a:p>
          <a:endParaRPr lang="ru-RU"/>
        </a:p>
      </dgm:t>
    </dgm:pt>
    <dgm:pt modelId="{BC9CFF58-087C-4BC0-A57A-87C82E325AA8}" type="sibTrans" cxnId="{035A9455-6198-4F4A-990B-A8C0578B5B4F}">
      <dgm:prSet/>
      <dgm:spPr/>
      <dgm:t>
        <a:bodyPr/>
        <a:lstStyle/>
        <a:p>
          <a:endParaRPr lang="ru-RU"/>
        </a:p>
      </dgm:t>
    </dgm:pt>
    <dgm:pt modelId="{F4F4C6B7-137B-45FD-9A4F-C496BF2FAC5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ru-RU" b="1" dirty="0" smtClean="0">
              <a:solidFill>
                <a:srgbClr val="FFFF00"/>
              </a:solidFill>
            </a:rPr>
            <a:t>Биостимулятор иммунной системы пчел при </a:t>
          </a:r>
          <a:r>
            <a:rPr lang="ru-RU" b="1" dirty="0" err="1" smtClean="0">
              <a:solidFill>
                <a:srgbClr val="FFFF00"/>
              </a:solidFill>
            </a:rPr>
            <a:t>варроатозе</a:t>
          </a:r>
          <a:r>
            <a:rPr lang="ru-RU" b="1" dirty="0" smtClean="0">
              <a:solidFill>
                <a:srgbClr val="FFFF00"/>
              </a:solidFill>
            </a:rPr>
            <a:t> ОЛИТАН</a:t>
          </a:r>
          <a:endParaRPr lang="ru-RU" dirty="0">
            <a:solidFill>
              <a:srgbClr val="FFFF00"/>
            </a:solidFill>
          </a:endParaRPr>
        </a:p>
      </dgm:t>
    </dgm:pt>
    <dgm:pt modelId="{F659339E-0D0A-4661-BF0D-F201D2E7BE1F}" type="parTrans" cxnId="{BB250232-045C-4AAC-93E0-9178DA14F3B9}">
      <dgm:prSet/>
      <dgm:spPr/>
      <dgm:t>
        <a:bodyPr/>
        <a:lstStyle/>
        <a:p>
          <a:endParaRPr lang="ru-RU"/>
        </a:p>
      </dgm:t>
    </dgm:pt>
    <dgm:pt modelId="{EAEA9F49-0A63-4628-820C-FC7CE208DBFC}" type="sibTrans" cxnId="{BB250232-045C-4AAC-93E0-9178DA14F3B9}">
      <dgm:prSet/>
      <dgm:spPr/>
      <dgm:t>
        <a:bodyPr/>
        <a:lstStyle/>
        <a:p>
          <a:endParaRPr lang="ru-RU"/>
        </a:p>
      </dgm:t>
    </dgm:pt>
    <dgm:pt modelId="{6F7A25CD-58EF-41A5-92F2-222E12DB9CF6}" type="pres">
      <dgm:prSet presAssocID="{772C8B99-73DC-43AB-80B1-66CBBE0F05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C6082D2-214E-45D5-A271-1583A9815298}" type="pres">
      <dgm:prSet presAssocID="{02819C22-44AB-4D8D-BA7C-EEBED8E2B5F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5595F8-3797-4F39-BB78-0F6488B2D7D3}" type="pres">
      <dgm:prSet presAssocID="{BC9CFF58-087C-4BC0-A57A-87C82E325AA8}" presName="spacer" presStyleCnt="0"/>
      <dgm:spPr/>
    </dgm:pt>
    <dgm:pt modelId="{C4DF3C2D-5A0F-4F13-BF50-7B2B10A2585F}" type="pres">
      <dgm:prSet presAssocID="{F4F4C6B7-137B-45FD-9A4F-C496BF2FAC5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DB4C86D-065D-4E65-A5E8-71C21FFE1B1A}" type="presOf" srcId="{F4F4C6B7-137B-45FD-9A4F-C496BF2FAC5B}" destId="{C4DF3C2D-5A0F-4F13-BF50-7B2B10A2585F}" srcOrd="0" destOrd="0" presId="urn:microsoft.com/office/officeart/2005/8/layout/vList2"/>
    <dgm:cxn modelId="{90899337-E362-4A54-B9F0-3D0572586EEE}" type="presOf" srcId="{772C8B99-73DC-43AB-80B1-66CBBE0F055B}" destId="{6F7A25CD-58EF-41A5-92F2-222E12DB9CF6}" srcOrd="0" destOrd="0" presId="urn:microsoft.com/office/officeart/2005/8/layout/vList2"/>
    <dgm:cxn modelId="{BB250232-045C-4AAC-93E0-9178DA14F3B9}" srcId="{772C8B99-73DC-43AB-80B1-66CBBE0F055B}" destId="{F4F4C6B7-137B-45FD-9A4F-C496BF2FAC5B}" srcOrd="1" destOrd="0" parTransId="{F659339E-0D0A-4661-BF0D-F201D2E7BE1F}" sibTransId="{EAEA9F49-0A63-4628-820C-FC7CE208DBFC}"/>
    <dgm:cxn modelId="{8CD2E584-6EBC-4A2C-8DF1-52FED9EB4AA7}" type="presOf" srcId="{02819C22-44AB-4D8D-BA7C-EEBED8E2B5F2}" destId="{3C6082D2-214E-45D5-A271-1583A9815298}" srcOrd="0" destOrd="0" presId="urn:microsoft.com/office/officeart/2005/8/layout/vList2"/>
    <dgm:cxn modelId="{035A9455-6198-4F4A-990B-A8C0578B5B4F}" srcId="{772C8B99-73DC-43AB-80B1-66CBBE0F055B}" destId="{02819C22-44AB-4D8D-BA7C-EEBED8E2B5F2}" srcOrd="0" destOrd="0" parTransId="{5E423E1A-ADC5-4104-92AE-5F0584C60254}" sibTransId="{BC9CFF58-087C-4BC0-A57A-87C82E325AA8}"/>
    <dgm:cxn modelId="{792C2E3F-B512-40FB-B289-BFE6DBBF2D17}" type="presParOf" srcId="{6F7A25CD-58EF-41A5-92F2-222E12DB9CF6}" destId="{3C6082D2-214E-45D5-A271-1583A9815298}" srcOrd="0" destOrd="0" presId="urn:microsoft.com/office/officeart/2005/8/layout/vList2"/>
    <dgm:cxn modelId="{7808C3DB-ECBA-430F-87BF-FDC9AF0509AB}" type="presParOf" srcId="{6F7A25CD-58EF-41A5-92F2-222E12DB9CF6}" destId="{E45595F8-3797-4F39-BB78-0F6488B2D7D3}" srcOrd="1" destOrd="0" presId="urn:microsoft.com/office/officeart/2005/8/layout/vList2"/>
    <dgm:cxn modelId="{9EAEF638-A334-4D43-9777-5063902C963A}" type="presParOf" srcId="{6F7A25CD-58EF-41A5-92F2-222E12DB9CF6}" destId="{C4DF3C2D-5A0F-4F13-BF50-7B2B10A2585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605D0BE-F11C-4984-B718-0FC37BC086BD}" type="doc">
      <dgm:prSet loTypeId="urn:microsoft.com/office/officeart/2005/8/layout/venn1" loCatId="relationship" qsTypeId="urn:microsoft.com/office/officeart/2005/8/quickstyle/3d4" qsCatId="3D" csTypeId="urn:microsoft.com/office/officeart/2005/8/colors/colorful5" csCatId="colorful"/>
      <dgm:spPr/>
      <dgm:t>
        <a:bodyPr/>
        <a:lstStyle/>
        <a:p>
          <a:endParaRPr lang="ru-RU"/>
        </a:p>
      </dgm:t>
    </dgm:pt>
    <dgm:pt modelId="{56D8CAAA-6F44-4566-9069-987B33129D5B}">
      <dgm:prSet custT="1"/>
      <dgm:spPr/>
      <dgm:t>
        <a:bodyPr/>
        <a:lstStyle/>
        <a:p>
          <a:pPr rtl="0"/>
          <a:r>
            <a:rPr lang="ru-RU" sz="1800" b="1" dirty="0" smtClean="0">
              <a:solidFill>
                <a:srgbClr val="002060"/>
              </a:solidFill>
            </a:rPr>
            <a:t>Высокая профилактическая эффективность при смешанных инфекциях животных (90%)</a:t>
          </a:r>
          <a:endParaRPr lang="ru-RU" sz="1800" b="1" dirty="0">
            <a:solidFill>
              <a:srgbClr val="002060"/>
            </a:solidFill>
          </a:endParaRPr>
        </a:p>
      </dgm:t>
    </dgm:pt>
    <dgm:pt modelId="{6ECF6425-36A8-494C-9C23-17FC731EDDAB}" type="parTrans" cxnId="{BCDAD425-8CDE-40FB-B5CC-F4ECBF51E6B5}">
      <dgm:prSet/>
      <dgm:spPr/>
      <dgm:t>
        <a:bodyPr/>
        <a:lstStyle/>
        <a:p>
          <a:endParaRPr lang="ru-RU"/>
        </a:p>
      </dgm:t>
    </dgm:pt>
    <dgm:pt modelId="{8DADD0D3-ABA6-4D78-83C6-AED4946A4552}" type="sibTrans" cxnId="{BCDAD425-8CDE-40FB-B5CC-F4ECBF51E6B5}">
      <dgm:prSet/>
      <dgm:spPr/>
      <dgm:t>
        <a:bodyPr/>
        <a:lstStyle/>
        <a:p>
          <a:endParaRPr lang="ru-RU"/>
        </a:p>
      </dgm:t>
    </dgm:pt>
    <dgm:pt modelId="{F2FEA3E9-8EFC-493C-B680-632EEF3D82A1}">
      <dgm:prSet custT="1"/>
      <dgm:spPr/>
      <dgm:t>
        <a:bodyPr/>
        <a:lstStyle/>
        <a:p>
          <a:pPr rtl="0"/>
          <a:r>
            <a:rPr lang="ru-RU" sz="1800" b="1" dirty="0" smtClean="0">
              <a:solidFill>
                <a:srgbClr val="002060"/>
              </a:solidFill>
            </a:rPr>
            <a:t>Создание у новорожденных животных </a:t>
          </a:r>
          <a:r>
            <a:rPr lang="ru-RU" sz="1800" b="1" dirty="0" err="1" smtClean="0">
              <a:solidFill>
                <a:srgbClr val="002060"/>
              </a:solidFill>
            </a:rPr>
            <a:t>колострального</a:t>
          </a:r>
          <a:r>
            <a:rPr lang="ru-RU" sz="1800" b="1" dirty="0" smtClean="0">
              <a:solidFill>
                <a:srgbClr val="002060"/>
              </a:solidFill>
            </a:rPr>
            <a:t> иммунитета</a:t>
          </a:r>
          <a:endParaRPr lang="ru-RU" sz="1800" b="1" dirty="0">
            <a:solidFill>
              <a:srgbClr val="002060"/>
            </a:solidFill>
          </a:endParaRPr>
        </a:p>
      </dgm:t>
    </dgm:pt>
    <dgm:pt modelId="{617F3154-8ECB-4403-AEA0-15F3E9EB3E9B}" type="parTrans" cxnId="{21AB7AE9-10F9-44B2-A126-C64D6D7670F0}">
      <dgm:prSet/>
      <dgm:spPr/>
      <dgm:t>
        <a:bodyPr/>
        <a:lstStyle/>
        <a:p>
          <a:endParaRPr lang="ru-RU"/>
        </a:p>
      </dgm:t>
    </dgm:pt>
    <dgm:pt modelId="{9238276E-A58D-450C-ADA9-4818DA9B056E}" type="sibTrans" cxnId="{21AB7AE9-10F9-44B2-A126-C64D6D7670F0}">
      <dgm:prSet/>
      <dgm:spPr/>
      <dgm:t>
        <a:bodyPr/>
        <a:lstStyle/>
        <a:p>
          <a:endParaRPr lang="ru-RU"/>
        </a:p>
      </dgm:t>
    </dgm:pt>
    <dgm:pt modelId="{DF2A6B51-8A5A-47D9-BA98-5477832DD098}">
      <dgm:prSet custT="1"/>
      <dgm:spPr/>
      <dgm:t>
        <a:bodyPr/>
        <a:lstStyle/>
        <a:p>
          <a:pPr rtl="0"/>
          <a:r>
            <a:rPr lang="ru-RU" sz="1800" b="1" dirty="0" smtClean="0">
              <a:solidFill>
                <a:srgbClr val="002060"/>
              </a:solidFill>
            </a:rPr>
            <a:t>Отсутствие необходимости применения антибиотиков и сульфаниламидов при оздоровлении хозяйства </a:t>
          </a:r>
          <a:endParaRPr lang="ru-RU" sz="1800" dirty="0">
            <a:solidFill>
              <a:srgbClr val="002060"/>
            </a:solidFill>
          </a:endParaRPr>
        </a:p>
      </dgm:t>
    </dgm:pt>
    <dgm:pt modelId="{40A670B9-AAF2-4723-BC81-8AA11473620A}" type="parTrans" cxnId="{1E9DDD16-367F-4160-8004-BCB5326EA3DF}">
      <dgm:prSet/>
      <dgm:spPr/>
      <dgm:t>
        <a:bodyPr/>
        <a:lstStyle/>
        <a:p>
          <a:endParaRPr lang="ru-RU"/>
        </a:p>
      </dgm:t>
    </dgm:pt>
    <dgm:pt modelId="{3A83AF8B-5F4B-4743-B73D-892D2E97ED40}" type="sibTrans" cxnId="{1E9DDD16-367F-4160-8004-BCB5326EA3DF}">
      <dgm:prSet/>
      <dgm:spPr/>
      <dgm:t>
        <a:bodyPr/>
        <a:lstStyle/>
        <a:p>
          <a:endParaRPr lang="ru-RU"/>
        </a:p>
      </dgm:t>
    </dgm:pt>
    <dgm:pt modelId="{1FE62F75-62C2-486C-A3C3-0ADE3FDE9FF6}">
      <dgm:prSet custT="1"/>
      <dgm:spPr/>
      <dgm:t>
        <a:bodyPr/>
        <a:lstStyle/>
        <a:p>
          <a:pPr rtl="0"/>
          <a:r>
            <a:rPr lang="ru-RU" sz="1800" b="1" dirty="0" smtClean="0">
              <a:solidFill>
                <a:srgbClr val="002060"/>
              </a:solidFill>
            </a:rPr>
            <a:t>Безвредность для людей и животных</a:t>
          </a:r>
          <a:endParaRPr lang="ru-RU" sz="1800" b="1" dirty="0">
            <a:solidFill>
              <a:srgbClr val="002060"/>
            </a:solidFill>
          </a:endParaRPr>
        </a:p>
      </dgm:t>
    </dgm:pt>
    <dgm:pt modelId="{FED740AF-7306-4A4F-A92D-49A40C199195}" type="parTrans" cxnId="{5A04EAB2-5887-411C-AF26-6F7E90171DD4}">
      <dgm:prSet/>
      <dgm:spPr/>
      <dgm:t>
        <a:bodyPr/>
        <a:lstStyle/>
        <a:p>
          <a:endParaRPr lang="ru-RU"/>
        </a:p>
      </dgm:t>
    </dgm:pt>
    <dgm:pt modelId="{E87F8984-8E46-40C0-96B5-11C2E2BFF3E2}" type="sibTrans" cxnId="{5A04EAB2-5887-411C-AF26-6F7E90171DD4}">
      <dgm:prSet/>
      <dgm:spPr/>
      <dgm:t>
        <a:bodyPr/>
        <a:lstStyle/>
        <a:p>
          <a:endParaRPr lang="ru-RU"/>
        </a:p>
      </dgm:t>
    </dgm:pt>
    <dgm:pt modelId="{9B487E71-5D4A-4FF3-B65F-C726F87A1A75}">
      <dgm:prSet custT="1"/>
      <dgm:spPr/>
      <dgm:t>
        <a:bodyPr/>
        <a:lstStyle/>
        <a:p>
          <a:pPr rtl="0"/>
          <a:r>
            <a:rPr lang="ru-RU" sz="1800" b="1" dirty="0" smtClean="0">
              <a:solidFill>
                <a:srgbClr val="002060"/>
              </a:solidFill>
            </a:rPr>
            <a:t>Отсутствие противопоказаний</a:t>
          </a:r>
          <a:endParaRPr lang="ru-RU" sz="1800" b="1" dirty="0">
            <a:solidFill>
              <a:srgbClr val="002060"/>
            </a:solidFill>
          </a:endParaRPr>
        </a:p>
      </dgm:t>
    </dgm:pt>
    <dgm:pt modelId="{C148F8FA-5CC3-4707-8990-2ECF205B011D}" type="parTrans" cxnId="{EFCFA88F-3114-48BF-8C45-AA514EA908A1}">
      <dgm:prSet/>
      <dgm:spPr/>
      <dgm:t>
        <a:bodyPr/>
        <a:lstStyle/>
        <a:p>
          <a:endParaRPr lang="ru-RU"/>
        </a:p>
      </dgm:t>
    </dgm:pt>
    <dgm:pt modelId="{7C474BCB-C3CC-4917-87BC-C9E50B92FCB0}" type="sibTrans" cxnId="{EFCFA88F-3114-48BF-8C45-AA514EA908A1}">
      <dgm:prSet/>
      <dgm:spPr/>
      <dgm:t>
        <a:bodyPr/>
        <a:lstStyle/>
        <a:p>
          <a:endParaRPr lang="ru-RU"/>
        </a:p>
      </dgm:t>
    </dgm:pt>
    <dgm:pt modelId="{3C65A85C-BA12-4486-8464-A3DFE33760C6}">
      <dgm:prSet custT="1"/>
      <dgm:spPr/>
      <dgm:t>
        <a:bodyPr/>
        <a:lstStyle/>
        <a:p>
          <a:pPr rtl="0"/>
          <a:r>
            <a:rPr lang="ru-RU" sz="1800" b="1" dirty="0" smtClean="0">
              <a:solidFill>
                <a:srgbClr val="002060"/>
              </a:solidFill>
            </a:rPr>
            <a:t>Экологическая безопасность</a:t>
          </a:r>
          <a:endParaRPr lang="ru-RU" sz="1800" b="1" dirty="0">
            <a:solidFill>
              <a:srgbClr val="002060"/>
            </a:solidFill>
          </a:endParaRPr>
        </a:p>
      </dgm:t>
    </dgm:pt>
    <dgm:pt modelId="{A5F5B2D1-FC84-499C-BCDF-26A752C8EEAD}" type="parTrans" cxnId="{E101BED1-9F33-41C4-B51E-76E90C7AF7C8}">
      <dgm:prSet/>
      <dgm:spPr/>
      <dgm:t>
        <a:bodyPr/>
        <a:lstStyle/>
        <a:p>
          <a:endParaRPr lang="ru-RU"/>
        </a:p>
      </dgm:t>
    </dgm:pt>
    <dgm:pt modelId="{52BCD8A8-B522-4D7D-B422-18C87B10A01A}" type="sibTrans" cxnId="{E101BED1-9F33-41C4-B51E-76E90C7AF7C8}">
      <dgm:prSet/>
      <dgm:spPr/>
      <dgm:t>
        <a:bodyPr/>
        <a:lstStyle/>
        <a:p>
          <a:endParaRPr lang="ru-RU"/>
        </a:p>
      </dgm:t>
    </dgm:pt>
    <dgm:pt modelId="{89376CBB-0979-486E-8740-B2979E8DBFEE}" type="pres">
      <dgm:prSet presAssocID="{6605D0BE-F11C-4984-B718-0FC37BC086BD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E9FDA7B-99E6-47B1-AB25-3F2C997C2B55}" type="pres">
      <dgm:prSet presAssocID="{56D8CAAA-6F44-4566-9069-987B33129D5B}" presName="circ1" presStyleLbl="vennNode1" presStyleIdx="0" presStyleCnt="6"/>
      <dgm:spPr/>
    </dgm:pt>
    <dgm:pt modelId="{672CDC27-A273-4D09-8EE5-D3DC6D06005F}" type="pres">
      <dgm:prSet presAssocID="{56D8CAAA-6F44-4566-9069-987B33129D5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33C1A70-0D42-4C25-83DD-B00F9DED68EF}" type="pres">
      <dgm:prSet presAssocID="{F2FEA3E9-8EFC-493C-B680-632EEF3D82A1}" presName="circ2" presStyleLbl="vennNode1" presStyleIdx="1" presStyleCnt="6"/>
      <dgm:spPr/>
    </dgm:pt>
    <dgm:pt modelId="{6784B50E-AB9A-49FE-A14D-59772FBBA638}" type="pres">
      <dgm:prSet presAssocID="{F2FEA3E9-8EFC-493C-B680-632EEF3D82A1}" presName="circ2Tx" presStyleLbl="revTx" presStyleIdx="0" presStyleCnt="0" custLinFactNeighborX="-9894" custLinFactNeighborY="314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91FF89-1779-42DB-B6F2-A8C7A66EDDA8}" type="pres">
      <dgm:prSet presAssocID="{DF2A6B51-8A5A-47D9-BA98-5477832DD098}" presName="circ3" presStyleLbl="vennNode1" presStyleIdx="2" presStyleCnt="6"/>
      <dgm:spPr/>
    </dgm:pt>
    <dgm:pt modelId="{7B98DEF7-6174-42B0-BD83-EB526CCD978B}" type="pres">
      <dgm:prSet presAssocID="{DF2A6B51-8A5A-47D9-BA98-5477832DD098}" presName="circ3Tx" presStyleLbl="revTx" presStyleIdx="0" presStyleCnt="0" custLinFactX="-100000" custLinFactY="-33140" custLinFactNeighborX="-148546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71C6D71-9F64-4321-B970-F8E36924486C}" type="pres">
      <dgm:prSet presAssocID="{1FE62F75-62C2-486C-A3C3-0ADE3FDE9FF6}" presName="circ4" presStyleLbl="vennNode1" presStyleIdx="3" presStyleCnt="6"/>
      <dgm:spPr/>
    </dgm:pt>
    <dgm:pt modelId="{483C396B-ACBE-4D8A-AED4-73DFB7C0231C}" type="pres">
      <dgm:prSet presAssocID="{1FE62F75-62C2-486C-A3C3-0ADE3FDE9FF6}" presName="circ4Tx" presStyleLbl="revTx" presStyleIdx="0" presStyleCnt="0" custLinFactNeighborX="1250" custLinFactNeighborY="-3442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2879E6-A8A7-4F22-8840-28C033183A11}" type="pres">
      <dgm:prSet presAssocID="{9B487E71-5D4A-4FF3-B65F-C726F87A1A75}" presName="circ5" presStyleLbl="vennNode1" presStyleIdx="4" presStyleCnt="6"/>
      <dgm:spPr/>
    </dgm:pt>
    <dgm:pt modelId="{F6A23E50-89D7-4359-BABD-23938350493A}" type="pres">
      <dgm:prSet presAssocID="{9B487E71-5D4A-4FF3-B65F-C726F87A1A75}" presName="circ5Tx" presStyleLbl="revTx" presStyleIdx="0" presStyleCnt="0" custLinFactX="100000" custLinFactNeighborX="140090" custLinFactNeighborY="-112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0F0E26-9420-40A8-B5BC-F211E6500C41}" type="pres">
      <dgm:prSet presAssocID="{3C65A85C-BA12-4486-8464-A3DFE33760C6}" presName="circ6" presStyleLbl="vennNode1" presStyleIdx="5" presStyleCnt="6"/>
      <dgm:spPr/>
    </dgm:pt>
    <dgm:pt modelId="{8143B587-6947-47D8-A633-91427EB82658}" type="pres">
      <dgm:prSet presAssocID="{3C65A85C-BA12-4486-8464-A3DFE33760C6}" presName="circ6Tx" presStyleLbl="revTx" presStyleIdx="0" presStyleCnt="0" custLinFactY="25639" custLinFactNeighborX="15171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C26324E-E479-418B-A2B3-9943ECF82410}" type="presOf" srcId="{3C65A85C-BA12-4486-8464-A3DFE33760C6}" destId="{8143B587-6947-47D8-A633-91427EB82658}" srcOrd="0" destOrd="0" presId="urn:microsoft.com/office/officeart/2005/8/layout/venn1"/>
    <dgm:cxn modelId="{133D5175-EE8F-4BB6-B02A-9A3DBBF40A35}" type="presOf" srcId="{F2FEA3E9-8EFC-493C-B680-632EEF3D82A1}" destId="{6784B50E-AB9A-49FE-A14D-59772FBBA638}" srcOrd="0" destOrd="0" presId="urn:microsoft.com/office/officeart/2005/8/layout/venn1"/>
    <dgm:cxn modelId="{7BA8FA31-5CB3-439C-AB83-F6AB646A288B}" type="presOf" srcId="{56D8CAAA-6F44-4566-9069-987B33129D5B}" destId="{672CDC27-A273-4D09-8EE5-D3DC6D06005F}" srcOrd="0" destOrd="0" presId="urn:microsoft.com/office/officeart/2005/8/layout/venn1"/>
    <dgm:cxn modelId="{1E9DDD16-367F-4160-8004-BCB5326EA3DF}" srcId="{6605D0BE-F11C-4984-B718-0FC37BC086BD}" destId="{DF2A6B51-8A5A-47D9-BA98-5477832DD098}" srcOrd="2" destOrd="0" parTransId="{40A670B9-AAF2-4723-BC81-8AA11473620A}" sibTransId="{3A83AF8B-5F4B-4743-B73D-892D2E97ED40}"/>
    <dgm:cxn modelId="{E101BED1-9F33-41C4-B51E-76E90C7AF7C8}" srcId="{6605D0BE-F11C-4984-B718-0FC37BC086BD}" destId="{3C65A85C-BA12-4486-8464-A3DFE33760C6}" srcOrd="5" destOrd="0" parTransId="{A5F5B2D1-FC84-499C-BCDF-26A752C8EEAD}" sibTransId="{52BCD8A8-B522-4D7D-B422-18C87B10A01A}"/>
    <dgm:cxn modelId="{EFCFA88F-3114-48BF-8C45-AA514EA908A1}" srcId="{6605D0BE-F11C-4984-B718-0FC37BC086BD}" destId="{9B487E71-5D4A-4FF3-B65F-C726F87A1A75}" srcOrd="4" destOrd="0" parTransId="{C148F8FA-5CC3-4707-8990-2ECF205B011D}" sibTransId="{7C474BCB-C3CC-4917-87BC-C9E50B92FCB0}"/>
    <dgm:cxn modelId="{BCDAD425-8CDE-40FB-B5CC-F4ECBF51E6B5}" srcId="{6605D0BE-F11C-4984-B718-0FC37BC086BD}" destId="{56D8CAAA-6F44-4566-9069-987B33129D5B}" srcOrd="0" destOrd="0" parTransId="{6ECF6425-36A8-494C-9C23-17FC731EDDAB}" sibTransId="{8DADD0D3-ABA6-4D78-83C6-AED4946A4552}"/>
    <dgm:cxn modelId="{3B792A5B-BC28-485E-A026-31AC14F633BE}" type="presOf" srcId="{6605D0BE-F11C-4984-B718-0FC37BC086BD}" destId="{89376CBB-0979-486E-8740-B2979E8DBFEE}" srcOrd="0" destOrd="0" presId="urn:microsoft.com/office/officeart/2005/8/layout/venn1"/>
    <dgm:cxn modelId="{21AB7AE9-10F9-44B2-A126-C64D6D7670F0}" srcId="{6605D0BE-F11C-4984-B718-0FC37BC086BD}" destId="{F2FEA3E9-8EFC-493C-B680-632EEF3D82A1}" srcOrd="1" destOrd="0" parTransId="{617F3154-8ECB-4403-AEA0-15F3E9EB3E9B}" sibTransId="{9238276E-A58D-450C-ADA9-4818DA9B056E}"/>
    <dgm:cxn modelId="{E19733A4-D5C3-44A8-A923-0A1DB8EB901C}" type="presOf" srcId="{1FE62F75-62C2-486C-A3C3-0ADE3FDE9FF6}" destId="{483C396B-ACBE-4D8A-AED4-73DFB7C0231C}" srcOrd="0" destOrd="0" presId="urn:microsoft.com/office/officeart/2005/8/layout/venn1"/>
    <dgm:cxn modelId="{2063D104-4350-4855-A5F1-54237BF1717D}" type="presOf" srcId="{9B487E71-5D4A-4FF3-B65F-C726F87A1A75}" destId="{F6A23E50-89D7-4359-BABD-23938350493A}" srcOrd="0" destOrd="0" presId="urn:microsoft.com/office/officeart/2005/8/layout/venn1"/>
    <dgm:cxn modelId="{158584C0-40CA-481C-9B40-E7E14BA3837B}" type="presOf" srcId="{DF2A6B51-8A5A-47D9-BA98-5477832DD098}" destId="{7B98DEF7-6174-42B0-BD83-EB526CCD978B}" srcOrd="0" destOrd="0" presId="urn:microsoft.com/office/officeart/2005/8/layout/venn1"/>
    <dgm:cxn modelId="{5A04EAB2-5887-411C-AF26-6F7E90171DD4}" srcId="{6605D0BE-F11C-4984-B718-0FC37BC086BD}" destId="{1FE62F75-62C2-486C-A3C3-0ADE3FDE9FF6}" srcOrd="3" destOrd="0" parTransId="{FED740AF-7306-4A4F-A92D-49A40C199195}" sibTransId="{E87F8984-8E46-40C0-96B5-11C2E2BFF3E2}"/>
    <dgm:cxn modelId="{DCC2335A-ED8F-4CFD-B6DF-B1B4B8D881F8}" type="presParOf" srcId="{89376CBB-0979-486E-8740-B2979E8DBFEE}" destId="{7E9FDA7B-99E6-47B1-AB25-3F2C997C2B55}" srcOrd="0" destOrd="0" presId="urn:microsoft.com/office/officeart/2005/8/layout/venn1"/>
    <dgm:cxn modelId="{841F1DDA-E635-4BD8-BB62-B93144C05C7E}" type="presParOf" srcId="{89376CBB-0979-486E-8740-B2979E8DBFEE}" destId="{672CDC27-A273-4D09-8EE5-D3DC6D06005F}" srcOrd="1" destOrd="0" presId="urn:microsoft.com/office/officeart/2005/8/layout/venn1"/>
    <dgm:cxn modelId="{FC38BAC1-6D92-4A8D-A7D2-928D18E48B17}" type="presParOf" srcId="{89376CBB-0979-486E-8740-B2979E8DBFEE}" destId="{433C1A70-0D42-4C25-83DD-B00F9DED68EF}" srcOrd="2" destOrd="0" presId="urn:microsoft.com/office/officeart/2005/8/layout/venn1"/>
    <dgm:cxn modelId="{54C28B0D-A473-4E83-9B4A-09DF2CF13741}" type="presParOf" srcId="{89376CBB-0979-486E-8740-B2979E8DBFEE}" destId="{6784B50E-AB9A-49FE-A14D-59772FBBA638}" srcOrd="3" destOrd="0" presId="urn:microsoft.com/office/officeart/2005/8/layout/venn1"/>
    <dgm:cxn modelId="{6BDD267A-3E3D-4F15-BD0E-6960A15A2EBD}" type="presParOf" srcId="{89376CBB-0979-486E-8740-B2979E8DBFEE}" destId="{9191FF89-1779-42DB-B6F2-A8C7A66EDDA8}" srcOrd="4" destOrd="0" presId="urn:microsoft.com/office/officeart/2005/8/layout/venn1"/>
    <dgm:cxn modelId="{61AE0633-A35E-41EE-A609-9DFE99DD27AA}" type="presParOf" srcId="{89376CBB-0979-486E-8740-B2979E8DBFEE}" destId="{7B98DEF7-6174-42B0-BD83-EB526CCD978B}" srcOrd="5" destOrd="0" presId="urn:microsoft.com/office/officeart/2005/8/layout/venn1"/>
    <dgm:cxn modelId="{C23F29ED-7B51-477F-B16A-735BAA99AB91}" type="presParOf" srcId="{89376CBB-0979-486E-8740-B2979E8DBFEE}" destId="{B71C6D71-9F64-4321-B970-F8E36924486C}" srcOrd="6" destOrd="0" presId="urn:microsoft.com/office/officeart/2005/8/layout/venn1"/>
    <dgm:cxn modelId="{48B9E627-6443-476A-8A15-19978885626A}" type="presParOf" srcId="{89376CBB-0979-486E-8740-B2979E8DBFEE}" destId="{483C396B-ACBE-4D8A-AED4-73DFB7C0231C}" srcOrd="7" destOrd="0" presId="urn:microsoft.com/office/officeart/2005/8/layout/venn1"/>
    <dgm:cxn modelId="{6944C6ED-9D61-416C-90CC-3DE6BD4A53FD}" type="presParOf" srcId="{89376CBB-0979-486E-8740-B2979E8DBFEE}" destId="{F72879E6-A8A7-4F22-8840-28C033183A11}" srcOrd="8" destOrd="0" presId="urn:microsoft.com/office/officeart/2005/8/layout/venn1"/>
    <dgm:cxn modelId="{D74C9D1A-35E5-41C8-939E-20A6E0EABFF5}" type="presParOf" srcId="{89376CBB-0979-486E-8740-B2979E8DBFEE}" destId="{F6A23E50-89D7-4359-BABD-23938350493A}" srcOrd="9" destOrd="0" presId="urn:microsoft.com/office/officeart/2005/8/layout/venn1"/>
    <dgm:cxn modelId="{557FAC85-A6B9-4461-BDF6-28B1E73F808C}" type="presParOf" srcId="{89376CBB-0979-486E-8740-B2979E8DBFEE}" destId="{B90F0E26-9420-40A8-B5BC-F211E6500C41}" srcOrd="10" destOrd="0" presId="urn:microsoft.com/office/officeart/2005/8/layout/venn1"/>
    <dgm:cxn modelId="{126F2BC2-00C3-42EC-AAD4-FFA998DE1C7C}" type="presParOf" srcId="{89376CBB-0979-486E-8740-B2979E8DBFEE}" destId="{8143B587-6947-47D8-A633-91427EB82658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C838856-036F-49F9-A4A8-C464BCB63B32}" type="doc">
      <dgm:prSet loTypeId="urn:microsoft.com/office/officeart/2005/8/layout/target3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5DE96A29-7063-43F2-8575-950C9B41D4E6}">
      <dgm:prSet/>
      <dgm:spPr/>
      <dgm:t>
        <a:bodyPr/>
        <a:lstStyle/>
        <a:p>
          <a:pPr algn="l" rtl="0"/>
          <a:r>
            <a:rPr lang="ru-RU" b="1" dirty="0" smtClean="0">
              <a:solidFill>
                <a:srgbClr val="002060"/>
              </a:solidFill>
            </a:rPr>
            <a:t>1.Биоцид для обеззараживания и санации кормов</a:t>
          </a:r>
          <a:endParaRPr lang="ru-RU" b="1" dirty="0">
            <a:solidFill>
              <a:srgbClr val="002060"/>
            </a:solidFill>
          </a:endParaRPr>
        </a:p>
      </dgm:t>
    </dgm:pt>
    <dgm:pt modelId="{75C2C8F9-088B-4563-8976-53651B472699}" type="parTrans" cxnId="{25240DBF-1C79-4596-8A50-245B3EC65F84}">
      <dgm:prSet/>
      <dgm:spPr/>
      <dgm:t>
        <a:bodyPr/>
        <a:lstStyle/>
        <a:p>
          <a:endParaRPr lang="ru-RU"/>
        </a:p>
      </dgm:t>
    </dgm:pt>
    <dgm:pt modelId="{6C2CAD93-11E4-45ED-A16E-A98C6129A740}" type="sibTrans" cxnId="{25240DBF-1C79-4596-8A50-245B3EC65F84}">
      <dgm:prSet/>
      <dgm:spPr/>
      <dgm:t>
        <a:bodyPr/>
        <a:lstStyle/>
        <a:p>
          <a:endParaRPr lang="ru-RU"/>
        </a:p>
      </dgm:t>
    </dgm:pt>
    <dgm:pt modelId="{45BC911A-0BD0-447B-A463-44F87AA1E468}">
      <dgm:prSet/>
      <dgm:spPr/>
      <dgm:t>
        <a:bodyPr/>
        <a:lstStyle/>
        <a:p>
          <a:pPr algn="l" rtl="0"/>
          <a:r>
            <a:rPr lang="ru-RU" b="1" dirty="0" smtClean="0">
              <a:solidFill>
                <a:srgbClr val="002060"/>
              </a:solidFill>
            </a:rPr>
            <a:t>2.Биоцид для обеззараживания воды в пресноводных водоемах</a:t>
          </a:r>
          <a:endParaRPr lang="ru-RU" b="1" dirty="0">
            <a:solidFill>
              <a:srgbClr val="002060"/>
            </a:solidFill>
          </a:endParaRPr>
        </a:p>
      </dgm:t>
    </dgm:pt>
    <dgm:pt modelId="{C69F4267-6021-428A-8369-2E8011B6C2EE}" type="parTrans" cxnId="{2A0971D4-BDE0-4ED2-ADF3-1EECE667DA53}">
      <dgm:prSet/>
      <dgm:spPr/>
      <dgm:t>
        <a:bodyPr/>
        <a:lstStyle/>
        <a:p>
          <a:endParaRPr lang="ru-RU"/>
        </a:p>
      </dgm:t>
    </dgm:pt>
    <dgm:pt modelId="{3C6BB4D9-0555-43E9-8590-A533E7CBB40B}" type="sibTrans" cxnId="{2A0971D4-BDE0-4ED2-ADF3-1EECE667DA53}">
      <dgm:prSet/>
      <dgm:spPr/>
      <dgm:t>
        <a:bodyPr/>
        <a:lstStyle/>
        <a:p>
          <a:endParaRPr lang="ru-RU"/>
        </a:p>
      </dgm:t>
    </dgm:pt>
    <dgm:pt modelId="{B6694213-4E3A-4C1E-8557-8F909BD7AFFC}">
      <dgm:prSet/>
      <dgm:spPr/>
      <dgm:t>
        <a:bodyPr/>
        <a:lstStyle/>
        <a:p>
          <a:pPr algn="l" rtl="0"/>
          <a:r>
            <a:rPr lang="ru-RU" b="1" dirty="0" smtClean="0">
              <a:solidFill>
                <a:srgbClr val="002060"/>
              </a:solidFill>
            </a:rPr>
            <a:t>3.Биоцид для биологической реабилитации закрытых и слабопроточных водоемов – прудов, озер, водохранилищ</a:t>
          </a:r>
          <a:endParaRPr lang="ru-RU" b="1" dirty="0">
            <a:solidFill>
              <a:srgbClr val="002060"/>
            </a:solidFill>
          </a:endParaRPr>
        </a:p>
      </dgm:t>
    </dgm:pt>
    <dgm:pt modelId="{DFAF7253-D554-4A1A-A2C9-3CD8F9D460E6}" type="parTrans" cxnId="{F9828992-A85A-44D7-BB92-F07A46F0E716}">
      <dgm:prSet/>
      <dgm:spPr/>
      <dgm:t>
        <a:bodyPr/>
        <a:lstStyle/>
        <a:p>
          <a:endParaRPr lang="ru-RU"/>
        </a:p>
      </dgm:t>
    </dgm:pt>
    <dgm:pt modelId="{822B8F05-9571-4C77-9E5C-42D258551D8F}" type="sibTrans" cxnId="{F9828992-A85A-44D7-BB92-F07A46F0E716}">
      <dgm:prSet/>
      <dgm:spPr/>
      <dgm:t>
        <a:bodyPr/>
        <a:lstStyle/>
        <a:p>
          <a:endParaRPr lang="ru-RU"/>
        </a:p>
      </dgm:t>
    </dgm:pt>
    <dgm:pt modelId="{3D22695F-93A3-487A-9BCC-F7046DEA326B}">
      <dgm:prSet/>
      <dgm:spPr/>
      <dgm:t>
        <a:bodyPr/>
        <a:lstStyle/>
        <a:p>
          <a:pPr algn="l" rtl="0"/>
          <a:r>
            <a:rPr lang="ru-RU" b="1" dirty="0" smtClean="0">
              <a:solidFill>
                <a:srgbClr val="002060"/>
              </a:solidFill>
            </a:rPr>
            <a:t>4.Биоцид для обеззараживания и </a:t>
          </a:r>
          <a:r>
            <a:rPr lang="ru-RU" b="1" dirty="0" err="1" smtClean="0">
              <a:solidFill>
                <a:srgbClr val="002060"/>
              </a:solidFill>
            </a:rPr>
            <a:t>дезодорирования</a:t>
          </a:r>
          <a:r>
            <a:rPr lang="ru-RU" b="1" dirty="0" smtClean="0">
              <a:solidFill>
                <a:srgbClr val="002060"/>
              </a:solidFill>
            </a:rPr>
            <a:t> навоза, навозной жижи и куриного помета</a:t>
          </a:r>
          <a:endParaRPr lang="ru-RU" b="1" dirty="0">
            <a:solidFill>
              <a:srgbClr val="002060"/>
            </a:solidFill>
          </a:endParaRPr>
        </a:p>
      </dgm:t>
    </dgm:pt>
    <dgm:pt modelId="{6AE8E271-3AE6-4F1C-AE4E-E56117C0361E}" type="parTrans" cxnId="{D966F4D5-F656-4FB2-8561-3C1B6CCD723F}">
      <dgm:prSet/>
      <dgm:spPr/>
      <dgm:t>
        <a:bodyPr/>
        <a:lstStyle/>
        <a:p>
          <a:endParaRPr lang="ru-RU"/>
        </a:p>
      </dgm:t>
    </dgm:pt>
    <dgm:pt modelId="{E7235E68-80CC-4684-94F1-A48AFEB9AC8B}" type="sibTrans" cxnId="{D966F4D5-F656-4FB2-8561-3C1B6CCD723F}">
      <dgm:prSet/>
      <dgm:spPr/>
      <dgm:t>
        <a:bodyPr/>
        <a:lstStyle/>
        <a:p>
          <a:endParaRPr lang="ru-RU"/>
        </a:p>
      </dgm:t>
    </dgm:pt>
    <dgm:pt modelId="{67A27C29-BBE9-4AF3-B193-23CF0D96A3A0}" type="pres">
      <dgm:prSet presAssocID="{AC838856-036F-49F9-A4A8-C464BCB63B32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6243DA0-86E1-4CD9-A6EE-E1B31A93C8AC}" type="pres">
      <dgm:prSet presAssocID="{5DE96A29-7063-43F2-8575-950C9B41D4E6}" presName="circle1" presStyleLbl="node1" presStyleIdx="0" presStyleCnt="4"/>
      <dgm:spPr/>
    </dgm:pt>
    <dgm:pt modelId="{A7AD4D3F-B5DA-4D88-9508-3E1924F3A198}" type="pres">
      <dgm:prSet presAssocID="{5DE96A29-7063-43F2-8575-950C9B41D4E6}" presName="space" presStyleCnt="0"/>
      <dgm:spPr/>
    </dgm:pt>
    <dgm:pt modelId="{53CE493F-456B-40B3-A7DC-A309347C8410}" type="pres">
      <dgm:prSet presAssocID="{5DE96A29-7063-43F2-8575-950C9B41D4E6}" presName="rect1" presStyleLbl="alignAcc1" presStyleIdx="0" presStyleCnt="4"/>
      <dgm:spPr/>
      <dgm:t>
        <a:bodyPr/>
        <a:lstStyle/>
        <a:p>
          <a:endParaRPr lang="ru-RU"/>
        </a:p>
      </dgm:t>
    </dgm:pt>
    <dgm:pt modelId="{9B2D41EF-DDAC-48F9-A379-68998879FDD2}" type="pres">
      <dgm:prSet presAssocID="{45BC911A-0BD0-447B-A463-44F87AA1E468}" presName="vertSpace2" presStyleLbl="node1" presStyleIdx="0" presStyleCnt="4"/>
      <dgm:spPr/>
    </dgm:pt>
    <dgm:pt modelId="{6DE5477C-6328-4197-8D86-82D9C2BDD592}" type="pres">
      <dgm:prSet presAssocID="{45BC911A-0BD0-447B-A463-44F87AA1E468}" presName="circle2" presStyleLbl="node1" presStyleIdx="1" presStyleCnt="4"/>
      <dgm:spPr/>
    </dgm:pt>
    <dgm:pt modelId="{8F27B9CF-BE1B-450F-91FD-0DC2D6DAE1C9}" type="pres">
      <dgm:prSet presAssocID="{45BC911A-0BD0-447B-A463-44F87AA1E468}" presName="rect2" presStyleLbl="alignAcc1" presStyleIdx="1" presStyleCnt="4"/>
      <dgm:spPr/>
      <dgm:t>
        <a:bodyPr/>
        <a:lstStyle/>
        <a:p>
          <a:endParaRPr lang="ru-RU"/>
        </a:p>
      </dgm:t>
    </dgm:pt>
    <dgm:pt modelId="{6C8959FC-2A27-4357-AC35-2A0A7F491FCA}" type="pres">
      <dgm:prSet presAssocID="{B6694213-4E3A-4C1E-8557-8F909BD7AFFC}" presName="vertSpace3" presStyleLbl="node1" presStyleIdx="1" presStyleCnt="4"/>
      <dgm:spPr/>
    </dgm:pt>
    <dgm:pt modelId="{E14A767F-1A6C-47B5-B33D-19E57DEEE906}" type="pres">
      <dgm:prSet presAssocID="{B6694213-4E3A-4C1E-8557-8F909BD7AFFC}" presName="circle3" presStyleLbl="node1" presStyleIdx="2" presStyleCnt="4"/>
      <dgm:spPr/>
    </dgm:pt>
    <dgm:pt modelId="{4FFDD0EF-4C24-461E-8981-EB4AFE9B9F3F}" type="pres">
      <dgm:prSet presAssocID="{B6694213-4E3A-4C1E-8557-8F909BD7AFFC}" presName="rect3" presStyleLbl="alignAcc1" presStyleIdx="2" presStyleCnt="4"/>
      <dgm:spPr/>
      <dgm:t>
        <a:bodyPr/>
        <a:lstStyle/>
        <a:p>
          <a:endParaRPr lang="ru-RU"/>
        </a:p>
      </dgm:t>
    </dgm:pt>
    <dgm:pt modelId="{926DCC7C-6727-4542-B382-A986E96E9CCF}" type="pres">
      <dgm:prSet presAssocID="{3D22695F-93A3-487A-9BCC-F7046DEA326B}" presName="vertSpace4" presStyleLbl="node1" presStyleIdx="2" presStyleCnt="4"/>
      <dgm:spPr/>
    </dgm:pt>
    <dgm:pt modelId="{A39AFE03-58D2-416C-904D-E621F92C8159}" type="pres">
      <dgm:prSet presAssocID="{3D22695F-93A3-487A-9BCC-F7046DEA326B}" presName="circle4" presStyleLbl="node1" presStyleIdx="3" presStyleCnt="4"/>
      <dgm:spPr/>
    </dgm:pt>
    <dgm:pt modelId="{530B008B-F91F-44CF-9705-A1C0BA790D27}" type="pres">
      <dgm:prSet presAssocID="{3D22695F-93A3-487A-9BCC-F7046DEA326B}" presName="rect4" presStyleLbl="alignAcc1" presStyleIdx="3" presStyleCnt="4"/>
      <dgm:spPr/>
      <dgm:t>
        <a:bodyPr/>
        <a:lstStyle/>
        <a:p>
          <a:endParaRPr lang="ru-RU"/>
        </a:p>
      </dgm:t>
    </dgm:pt>
    <dgm:pt modelId="{C7E9AFCB-0333-49DB-8934-4D1E42E71C06}" type="pres">
      <dgm:prSet presAssocID="{5DE96A29-7063-43F2-8575-950C9B41D4E6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98E195-AC47-44F6-A07D-D8A616E64FB1}" type="pres">
      <dgm:prSet presAssocID="{45BC911A-0BD0-447B-A463-44F87AA1E468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2876BE7-0BCB-40A0-AE2A-0CCE5E724851}" type="pres">
      <dgm:prSet presAssocID="{B6694213-4E3A-4C1E-8557-8F909BD7AFFC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D78967-49F0-4D3C-8B06-2866D17BB380}" type="pres">
      <dgm:prSet presAssocID="{3D22695F-93A3-487A-9BCC-F7046DEA326B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CEC9911-EBCB-4B23-A202-FF8CF2FC16B1}" type="presOf" srcId="{5DE96A29-7063-43F2-8575-950C9B41D4E6}" destId="{53CE493F-456B-40B3-A7DC-A309347C8410}" srcOrd="0" destOrd="0" presId="urn:microsoft.com/office/officeart/2005/8/layout/target3"/>
    <dgm:cxn modelId="{1A1CA733-C7AA-4609-89F2-7DBA57B9BC2F}" type="presOf" srcId="{AC838856-036F-49F9-A4A8-C464BCB63B32}" destId="{67A27C29-BBE9-4AF3-B193-23CF0D96A3A0}" srcOrd="0" destOrd="0" presId="urn:microsoft.com/office/officeart/2005/8/layout/target3"/>
    <dgm:cxn modelId="{A35EA717-E3FC-4526-ADCD-25912176F0E3}" type="presOf" srcId="{5DE96A29-7063-43F2-8575-950C9B41D4E6}" destId="{C7E9AFCB-0333-49DB-8934-4D1E42E71C06}" srcOrd="1" destOrd="0" presId="urn:microsoft.com/office/officeart/2005/8/layout/target3"/>
    <dgm:cxn modelId="{448DFB41-2C6F-47BF-B325-8B587BFF6A79}" type="presOf" srcId="{45BC911A-0BD0-447B-A463-44F87AA1E468}" destId="{9298E195-AC47-44F6-A07D-D8A616E64FB1}" srcOrd="1" destOrd="0" presId="urn:microsoft.com/office/officeart/2005/8/layout/target3"/>
    <dgm:cxn modelId="{25240DBF-1C79-4596-8A50-245B3EC65F84}" srcId="{AC838856-036F-49F9-A4A8-C464BCB63B32}" destId="{5DE96A29-7063-43F2-8575-950C9B41D4E6}" srcOrd="0" destOrd="0" parTransId="{75C2C8F9-088B-4563-8976-53651B472699}" sibTransId="{6C2CAD93-11E4-45ED-A16E-A98C6129A740}"/>
    <dgm:cxn modelId="{D0090645-446F-4AA7-9677-B01AB709EAF1}" type="presOf" srcId="{B6694213-4E3A-4C1E-8557-8F909BD7AFFC}" destId="{42876BE7-0BCB-40A0-AE2A-0CCE5E724851}" srcOrd="1" destOrd="0" presId="urn:microsoft.com/office/officeart/2005/8/layout/target3"/>
    <dgm:cxn modelId="{2A0971D4-BDE0-4ED2-ADF3-1EECE667DA53}" srcId="{AC838856-036F-49F9-A4A8-C464BCB63B32}" destId="{45BC911A-0BD0-447B-A463-44F87AA1E468}" srcOrd="1" destOrd="0" parTransId="{C69F4267-6021-428A-8369-2E8011B6C2EE}" sibTransId="{3C6BB4D9-0555-43E9-8590-A533E7CBB40B}"/>
    <dgm:cxn modelId="{D966F4D5-F656-4FB2-8561-3C1B6CCD723F}" srcId="{AC838856-036F-49F9-A4A8-C464BCB63B32}" destId="{3D22695F-93A3-487A-9BCC-F7046DEA326B}" srcOrd="3" destOrd="0" parTransId="{6AE8E271-3AE6-4F1C-AE4E-E56117C0361E}" sibTransId="{E7235E68-80CC-4684-94F1-A48AFEB9AC8B}"/>
    <dgm:cxn modelId="{308E5391-F675-4DC2-8BE4-6A4BC8223A79}" type="presOf" srcId="{3D22695F-93A3-487A-9BCC-F7046DEA326B}" destId="{530B008B-F91F-44CF-9705-A1C0BA790D27}" srcOrd="0" destOrd="0" presId="urn:microsoft.com/office/officeart/2005/8/layout/target3"/>
    <dgm:cxn modelId="{3912E0DD-A625-48C9-8918-76F883B37AB0}" type="presOf" srcId="{45BC911A-0BD0-447B-A463-44F87AA1E468}" destId="{8F27B9CF-BE1B-450F-91FD-0DC2D6DAE1C9}" srcOrd="0" destOrd="0" presId="urn:microsoft.com/office/officeart/2005/8/layout/target3"/>
    <dgm:cxn modelId="{F9828992-A85A-44D7-BB92-F07A46F0E716}" srcId="{AC838856-036F-49F9-A4A8-C464BCB63B32}" destId="{B6694213-4E3A-4C1E-8557-8F909BD7AFFC}" srcOrd="2" destOrd="0" parTransId="{DFAF7253-D554-4A1A-A2C9-3CD8F9D460E6}" sibTransId="{822B8F05-9571-4C77-9E5C-42D258551D8F}"/>
    <dgm:cxn modelId="{7AC82721-9247-4F12-88B8-75FF0D82F3D6}" type="presOf" srcId="{3D22695F-93A3-487A-9BCC-F7046DEA326B}" destId="{60D78967-49F0-4D3C-8B06-2866D17BB380}" srcOrd="1" destOrd="0" presId="urn:microsoft.com/office/officeart/2005/8/layout/target3"/>
    <dgm:cxn modelId="{FCBCFE5C-67A3-4D5C-896A-C6FCF215D01B}" type="presOf" srcId="{B6694213-4E3A-4C1E-8557-8F909BD7AFFC}" destId="{4FFDD0EF-4C24-461E-8981-EB4AFE9B9F3F}" srcOrd="0" destOrd="0" presId="urn:microsoft.com/office/officeart/2005/8/layout/target3"/>
    <dgm:cxn modelId="{4464FB94-1B68-4159-B953-09FCAE4C59EB}" type="presParOf" srcId="{67A27C29-BBE9-4AF3-B193-23CF0D96A3A0}" destId="{C6243DA0-86E1-4CD9-A6EE-E1B31A93C8AC}" srcOrd="0" destOrd="0" presId="urn:microsoft.com/office/officeart/2005/8/layout/target3"/>
    <dgm:cxn modelId="{E13DE034-3323-4459-BDD8-205A7B716083}" type="presParOf" srcId="{67A27C29-BBE9-4AF3-B193-23CF0D96A3A0}" destId="{A7AD4D3F-B5DA-4D88-9508-3E1924F3A198}" srcOrd="1" destOrd="0" presId="urn:microsoft.com/office/officeart/2005/8/layout/target3"/>
    <dgm:cxn modelId="{376F0DAF-ED65-40E5-9104-442356765526}" type="presParOf" srcId="{67A27C29-BBE9-4AF3-B193-23CF0D96A3A0}" destId="{53CE493F-456B-40B3-A7DC-A309347C8410}" srcOrd="2" destOrd="0" presId="urn:microsoft.com/office/officeart/2005/8/layout/target3"/>
    <dgm:cxn modelId="{BB9F9AF2-DAC3-495E-BF72-7630F11F4D2A}" type="presParOf" srcId="{67A27C29-BBE9-4AF3-B193-23CF0D96A3A0}" destId="{9B2D41EF-DDAC-48F9-A379-68998879FDD2}" srcOrd="3" destOrd="0" presId="urn:microsoft.com/office/officeart/2005/8/layout/target3"/>
    <dgm:cxn modelId="{7F28F2DB-DB01-4625-8327-FA1487280D17}" type="presParOf" srcId="{67A27C29-BBE9-4AF3-B193-23CF0D96A3A0}" destId="{6DE5477C-6328-4197-8D86-82D9C2BDD592}" srcOrd="4" destOrd="0" presId="urn:microsoft.com/office/officeart/2005/8/layout/target3"/>
    <dgm:cxn modelId="{15670325-4F08-43D2-8F67-631D6463194E}" type="presParOf" srcId="{67A27C29-BBE9-4AF3-B193-23CF0D96A3A0}" destId="{8F27B9CF-BE1B-450F-91FD-0DC2D6DAE1C9}" srcOrd="5" destOrd="0" presId="urn:microsoft.com/office/officeart/2005/8/layout/target3"/>
    <dgm:cxn modelId="{7453F113-C3FF-48FF-8B61-EA6DFE771865}" type="presParOf" srcId="{67A27C29-BBE9-4AF3-B193-23CF0D96A3A0}" destId="{6C8959FC-2A27-4357-AC35-2A0A7F491FCA}" srcOrd="6" destOrd="0" presId="urn:microsoft.com/office/officeart/2005/8/layout/target3"/>
    <dgm:cxn modelId="{F79EDCB6-DE90-401D-B557-205C00A88BA7}" type="presParOf" srcId="{67A27C29-BBE9-4AF3-B193-23CF0D96A3A0}" destId="{E14A767F-1A6C-47B5-B33D-19E57DEEE906}" srcOrd="7" destOrd="0" presId="urn:microsoft.com/office/officeart/2005/8/layout/target3"/>
    <dgm:cxn modelId="{E6C586A9-D813-4C2E-9A0D-270BA8D6A791}" type="presParOf" srcId="{67A27C29-BBE9-4AF3-B193-23CF0D96A3A0}" destId="{4FFDD0EF-4C24-461E-8981-EB4AFE9B9F3F}" srcOrd="8" destOrd="0" presId="urn:microsoft.com/office/officeart/2005/8/layout/target3"/>
    <dgm:cxn modelId="{4F76DA3E-6AFD-47D4-87AF-8E3929C5786E}" type="presParOf" srcId="{67A27C29-BBE9-4AF3-B193-23CF0D96A3A0}" destId="{926DCC7C-6727-4542-B382-A986E96E9CCF}" srcOrd="9" destOrd="0" presId="urn:microsoft.com/office/officeart/2005/8/layout/target3"/>
    <dgm:cxn modelId="{408DC6A1-192C-452B-BD3D-B4B822B4010A}" type="presParOf" srcId="{67A27C29-BBE9-4AF3-B193-23CF0D96A3A0}" destId="{A39AFE03-58D2-416C-904D-E621F92C8159}" srcOrd="10" destOrd="0" presId="urn:microsoft.com/office/officeart/2005/8/layout/target3"/>
    <dgm:cxn modelId="{2D7984FD-E228-487A-A746-13777FBD6C37}" type="presParOf" srcId="{67A27C29-BBE9-4AF3-B193-23CF0D96A3A0}" destId="{530B008B-F91F-44CF-9705-A1C0BA790D27}" srcOrd="11" destOrd="0" presId="urn:microsoft.com/office/officeart/2005/8/layout/target3"/>
    <dgm:cxn modelId="{61BE7F34-F902-4947-B89D-28A00057DB3C}" type="presParOf" srcId="{67A27C29-BBE9-4AF3-B193-23CF0D96A3A0}" destId="{C7E9AFCB-0333-49DB-8934-4D1E42E71C06}" srcOrd="12" destOrd="0" presId="urn:microsoft.com/office/officeart/2005/8/layout/target3"/>
    <dgm:cxn modelId="{720B05F8-A6E1-4B4B-9B94-6C97178F0C5E}" type="presParOf" srcId="{67A27C29-BBE9-4AF3-B193-23CF0D96A3A0}" destId="{9298E195-AC47-44F6-A07D-D8A616E64FB1}" srcOrd="13" destOrd="0" presId="urn:microsoft.com/office/officeart/2005/8/layout/target3"/>
    <dgm:cxn modelId="{BC21A5C0-08B1-4A2E-AC8B-94348926A37C}" type="presParOf" srcId="{67A27C29-BBE9-4AF3-B193-23CF0D96A3A0}" destId="{42876BE7-0BCB-40A0-AE2A-0CCE5E724851}" srcOrd="14" destOrd="0" presId="urn:microsoft.com/office/officeart/2005/8/layout/target3"/>
    <dgm:cxn modelId="{EF64D536-35A4-4B7D-9234-1CA4FCC15661}" type="presParOf" srcId="{67A27C29-BBE9-4AF3-B193-23CF0D96A3A0}" destId="{60D78967-49F0-4D3C-8B06-2866D17BB380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DC7FF47-3CFC-4E42-9BE1-EE40A9463A08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6398B0A-F88A-4653-B2A3-BBE4B4B819C2}">
      <dgm:prSet phldrT="[Текст]"/>
      <dgm:spPr/>
      <dgm:t>
        <a:bodyPr/>
        <a:lstStyle/>
        <a:p>
          <a:r>
            <a:rPr lang="ru-RU" b="1" dirty="0" smtClean="0"/>
            <a:t>Увеличение рентабельности хозяйства</a:t>
          </a:r>
          <a:endParaRPr lang="ru-RU" b="1" dirty="0"/>
        </a:p>
      </dgm:t>
    </dgm:pt>
    <dgm:pt modelId="{84553FBA-9501-4095-828C-887B6E41474A}" type="parTrans" cxnId="{0E77F2D4-C786-4C48-93AC-D2B0E2D37299}">
      <dgm:prSet/>
      <dgm:spPr/>
      <dgm:t>
        <a:bodyPr/>
        <a:lstStyle/>
        <a:p>
          <a:endParaRPr lang="ru-RU"/>
        </a:p>
      </dgm:t>
    </dgm:pt>
    <dgm:pt modelId="{90BAA035-D4E4-479B-BB1C-F7A255744D8B}" type="sibTrans" cxnId="{0E77F2D4-C786-4C48-93AC-D2B0E2D37299}">
      <dgm:prSet/>
      <dgm:spPr/>
      <dgm:t>
        <a:bodyPr/>
        <a:lstStyle/>
        <a:p>
          <a:endParaRPr lang="ru-RU"/>
        </a:p>
      </dgm:t>
    </dgm:pt>
    <dgm:pt modelId="{7C5EA2BD-0FC2-4EDD-BA1C-BDA1DACDA707}" type="pres">
      <dgm:prSet presAssocID="{2DC7FF47-3CFC-4E42-9BE1-EE40A9463A0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B267256-4967-4BFB-B934-9D4EBA8572F9}" type="pres">
      <dgm:prSet presAssocID="{D6398B0A-F88A-4653-B2A3-BBE4B4B819C2}" presName="parentText" presStyleLbl="node1" presStyleIdx="0" presStyleCnt="1" custScaleX="97788" custScaleY="132082" custLinFactNeighborX="537" custLinFactNeighborY="-4499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EC92401-CC36-40B5-86FA-CB4A3C9771B3}" type="presOf" srcId="{2DC7FF47-3CFC-4E42-9BE1-EE40A9463A08}" destId="{7C5EA2BD-0FC2-4EDD-BA1C-BDA1DACDA707}" srcOrd="0" destOrd="0" presId="urn:microsoft.com/office/officeart/2005/8/layout/vList2"/>
    <dgm:cxn modelId="{0E77F2D4-C786-4C48-93AC-D2B0E2D37299}" srcId="{2DC7FF47-3CFC-4E42-9BE1-EE40A9463A08}" destId="{D6398B0A-F88A-4653-B2A3-BBE4B4B819C2}" srcOrd="0" destOrd="0" parTransId="{84553FBA-9501-4095-828C-887B6E41474A}" sibTransId="{90BAA035-D4E4-479B-BB1C-F7A255744D8B}"/>
    <dgm:cxn modelId="{611547AB-6D21-48A6-8F69-DF680C5B87C2}" type="presOf" srcId="{D6398B0A-F88A-4653-B2A3-BBE4B4B819C2}" destId="{AB267256-4967-4BFB-B934-9D4EBA8572F9}" srcOrd="0" destOrd="0" presId="urn:microsoft.com/office/officeart/2005/8/layout/vList2"/>
    <dgm:cxn modelId="{2159BD1F-5267-4E8E-9DE4-A03B3C98C18D}" type="presParOf" srcId="{7C5EA2BD-0FC2-4EDD-BA1C-BDA1DACDA707}" destId="{AB267256-4967-4BFB-B934-9D4EBA8572F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5BF46C-0A69-4329-B0E3-9975AAABAD1B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7D40E660-8EB1-48B4-9A57-5220D5C69604}">
      <dgm:prSet/>
      <dgm:spPr/>
      <dgm:t>
        <a:bodyPr/>
        <a:lstStyle/>
        <a:p>
          <a:endParaRPr lang="ru-RU" dirty="0"/>
        </a:p>
      </dgm:t>
    </dgm:pt>
    <dgm:pt modelId="{E5EA9269-D761-4C86-BD0F-8C898ABABF3B}" type="parTrans" cxnId="{F39FFFB4-49DD-435D-912E-7C0CCA604D00}">
      <dgm:prSet/>
      <dgm:spPr/>
      <dgm:t>
        <a:bodyPr/>
        <a:lstStyle/>
        <a:p>
          <a:endParaRPr lang="ru-RU"/>
        </a:p>
      </dgm:t>
    </dgm:pt>
    <dgm:pt modelId="{A2EAEBB8-1FEB-4A28-B644-02001C867C4E}" type="sibTrans" cxnId="{F39FFFB4-49DD-435D-912E-7C0CCA604D00}">
      <dgm:prSet/>
      <dgm:spPr/>
      <dgm:t>
        <a:bodyPr/>
        <a:lstStyle/>
        <a:p>
          <a:endParaRPr lang="ru-RU"/>
        </a:p>
      </dgm:t>
    </dgm:pt>
    <dgm:pt modelId="{235F3ED1-C7E4-4119-BA02-4CA7230EBA6D}">
      <dgm:prSet/>
      <dgm:spPr/>
      <dgm:t>
        <a:bodyPr/>
        <a:lstStyle/>
        <a:p>
          <a:endParaRPr lang="ru-RU" dirty="0"/>
        </a:p>
      </dgm:t>
    </dgm:pt>
    <dgm:pt modelId="{961101B2-9FE7-4BA8-BAF9-A7BF8936BB4A}" type="parTrans" cxnId="{F08020F8-F118-4207-88B4-9E39E56231D8}">
      <dgm:prSet/>
      <dgm:spPr/>
      <dgm:t>
        <a:bodyPr/>
        <a:lstStyle/>
        <a:p>
          <a:endParaRPr lang="ru-RU"/>
        </a:p>
      </dgm:t>
    </dgm:pt>
    <dgm:pt modelId="{E666661D-F751-4750-9F99-78D1990347B9}" type="sibTrans" cxnId="{F08020F8-F118-4207-88B4-9E39E56231D8}">
      <dgm:prSet/>
      <dgm:spPr/>
      <dgm:t>
        <a:bodyPr/>
        <a:lstStyle/>
        <a:p>
          <a:endParaRPr lang="ru-RU"/>
        </a:p>
      </dgm:t>
    </dgm:pt>
    <dgm:pt modelId="{22686939-6F81-4D7D-896C-F8AAA9796533}">
      <dgm:prSet/>
      <dgm:spPr/>
      <dgm:t>
        <a:bodyPr/>
        <a:lstStyle/>
        <a:p>
          <a:endParaRPr lang="ru-RU" dirty="0"/>
        </a:p>
      </dgm:t>
    </dgm:pt>
    <dgm:pt modelId="{504F4967-A7AF-414E-822B-957FF4F4D0D7}" type="parTrans" cxnId="{23A1E79D-CDE0-4633-919B-CC67B9F86C66}">
      <dgm:prSet/>
      <dgm:spPr/>
      <dgm:t>
        <a:bodyPr/>
        <a:lstStyle/>
        <a:p>
          <a:endParaRPr lang="ru-RU"/>
        </a:p>
      </dgm:t>
    </dgm:pt>
    <dgm:pt modelId="{800DDB60-CFA4-4347-8162-A6BB89A186CD}" type="sibTrans" cxnId="{23A1E79D-CDE0-4633-919B-CC67B9F86C66}">
      <dgm:prSet/>
      <dgm:spPr/>
      <dgm:t>
        <a:bodyPr/>
        <a:lstStyle/>
        <a:p>
          <a:endParaRPr lang="ru-RU"/>
        </a:p>
      </dgm:t>
    </dgm:pt>
    <dgm:pt modelId="{7041A7FD-6C55-4AD8-959D-B9ADB6A19FDE}">
      <dgm:prSet/>
      <dgm:spPr/>
      <dgm:t>
        <a:bodyPr/>
        <a:lstStyle/>
        <a:p>
          <a:endParaRPr lang="ru-RU" dirty="0"/>
        </a:p>
      </dgm:t>
    </dgm:pt>
    <dgm:pt modelId="{040DB5CB-87FE-417B-A74D-4B961054A961}" type="parTrans" cxnId="{530624D1-2C74-45E8-BCA1-045833C77B1F}">
      <dgm:prSet/>
      <dgm:spPr/>
      <dgm:t>
        <a:bodyPr/>
        <a:lstStyle/>
        <a:p>
          <a:endParaRPr lang="ru-RU"/>
        </a:p>
      </dgm:t>
    </dgm:pt>
    <dgm:pt modelId="{5D085010-0A9E-4910-BBE0-990B4DC3AA28}" type="sibTrans" cxnId="{530624D1-2C74-45E8-BCA1-045833C77B1F}">
      <dgm:prSet/>
      <dgm:spPr/>
      <dgm:t>
        <a:bodyPr/>
        <a:lstStyle/>
        <a:p>
          <a:endParaRPr lang="ru-RU"/>
        </a:p>
      </dgm:t>
    </dgm:pt>
    <dgm:pt modelId="{88B055BB-6C8A-4C50-9721-4FA80603FB72}">
      <dgm:prSet phldrT="[Текст]"/>
      <dgm:spPr/>
      <dgm:t>
        <a:bodyPr/>
        <a:lstStyle/>
        <a:p>
          <a:endParaRPr lang="ru-RU" dirty="0"/>
        </a:p>
      </dgm:t>
    </dgm:pt>
    <dgm:pt modelId="{0772D23F-4202-4471-AC1A-45F1A2260FF8}" type="parTrans" cxnId="{005367A1-AC85-4FE4-A922-333DCFDE06FC}">
      <dgm:prSet/>
      <dgm:spPr/>
      <dgm:t>
        <a:bodyPr/>
        <a:lstStyle/>
        <a:p>
          <a:endParaRPr lang="ru-RU"/>
        </a:p>
      </dgm:t>
    </dgm:pt>
    <dgm:pt modelId="{0B546E93-0170-4A3A-B42F-73DE5A9380AC}" type="sibTrans" cxnId="{005367A1-AC85-4FE4-A922-333DCFDE06FC}">
      <dgm:prSet/>
      <dgm:spPr/>
      <dgm:t>
        <a:bodyPr/>
        <a:lstStyle/>
        <a:p>
          <a:endParaRPr lang="ru-RU"/>
        </a:p>
      </dgm:t>
    </dgm:pt>
    <dgm:pt modelId="{943B4CDE-09C1-4D8C-9C25-E3DF1315AA3A}">
      <dgm:prSet/>
      <dgm:spPr/>
      <dgm:t>
        <a:bodyPr/>
        <a:lstStyle/>
        <a:p>
          <a:endParaRPr lang="ru-RU" dirty="0"/>
        </a:p>
      </dgm:t>
    </dgm:pt>
    <dgm:pt modelId="{FAD09BB5-0C92-440D-A3DE-19FCCC2607F4}" type="parTrans" cxnId="{D1607160-82C5-467D-BC9B-869E899EBBFC}">
      <dgm:prSet/>
      <dgm:spPr/>
      <dgm:t>
        <a:bodyPr/>
        <a:lstStyle/>
        <a:p>
          <a:endParaRPr lang="ru-RU"/>
        </a:p>
      </dgm:t>
    </dgm:pt>
    <dgm:pt modelId="{5C0D8B2A-2D71-49B0-ABAA-D21A0904F910}" type="sibTrans" cxnId="{D1607160-82C5-467D-BC9B-869E899EBBFC}">
      <dgm:prSet/>
      <dgm:spPr/>
      <dgm:t>
        <a:bodyPr/>
        <a:lstStyle/>
        <a:p>
          <a:endParaRPr lang="ru-RU"/>
        </a:p>
      </dgm:t>
    </dgm:pt>
    <dgm:pt modelId="{1A343C61-7D2A-46C7-8669-3F3C7BA1D77E}">
      <dgm:prSet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  <a:latin typeface="+mn-lt"/>
            </a:rPr>
            <a:t>1. Все мероприятия по лечению и оздоровлению поголовья проводятся БЕЗ использования антибиотиков (включая мастит)</a:t>
          </a:r>
          <a:endParaRPr lang="ru-RU" sz="1800" dirty="0">
            <a:solidFill>
              <a:srgbClr val="002060"/>
            </a:solidFill>
            <a:latin typeface="+mn-lt"/>
          </a:endParaRPr>
        </a:p>
      </dgm:t>
    </dgm:pt>
    <dgm:pt modelId="{D2DAC8E3-5A9C-41DF-B4A3-0C8E85D156A2}" type="parTrans" cxnId="{0731589B-C007-4CF8-96AB-3D7BE002D5C8}">
      <dgm:prSet/>
      <dgm:spPr/>
      <dgm:t>
        <a:bodyPr/>
        <a:lstStyle/>
        <a:p>
          <a:endParaRPr lang="ru-RU"/>
        </a:p>
      </dgm:t>
    </dgm:pt>
    <dgm:pt modelId="{AA29BEF4-A4FB-4CE5-BA4B-29F7D74493BF}" type="sibTrans" cxnId="{0731589B-C007-4CF8-96AB-3D7BE002D5C8}">
      <dgm:prSet/>
      <dgm:spPr/>
      <dgm:t>
        <a:bodyPr/>
        <a:lstStyle/>
        <a:p>
          <a:endParaRPr lang="ru-RU"/>
        </a:p>
      </dgm:t>
    </dgm:pt>
    <dgm:pt modelId="{78418AEA-9596-4FA9-8C30-382988655F30}">
      <dgm:prSet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  <a:latin typeface="+mn-lt"/>
            </a:rPr>
            <a:t>2. Прирост продуктивности от 10 до 20%</a:t>
          </a:r>
          <a:endParaRPr lang="ru-RU" sz="1800" dirty="0">
            <a:solidFill>
              <a:srgbClr val="002060"/>
            </a:solidFill>
            <a:latin typeface="+mn-lt"/>
          </a:endParaRPr>
        </a:p>
      </dgm:t>
    </dgm:pt>
    <dgm:pt modelId="{8CD3C51A-6BAB-4B84-A188-DD30B5482115}" type="parTrans" cxnId="{CD564276-8E95-46E3-84DE-8001D4C0D9A0}">
      <dgm:prSet/>
      <dgm:spPr/>
      <dgm:t>
        <a:bodyPr/>
        <a:lstStyle/>
        <a:p>
          <a:endParaRPr lang="ru-RU"/>
        </a:p>
      </dgm:t>
    </dgm:pt>
    <dgm:pt modelId="{97B620F5-56C2-4012-BE8E-53F65F0DE8DB}" type="sibTrans" cxnId="{CD564276-8E95-46E3-84DE-8001D4C0D9A0}">
      <dgm:prSet/>
      <dgm:spPr/>
      <dgm:t>
        <a:bodyPr/>
        <a:lstStyle/>
        <a:p>
          <a:endParaRPr lang="ru-RU"/>
        </a:p>
      </dgm:t>
    </dgm:pt>
    <dgm:pt modelId="{F404EC24-FB6E-4F38-B1CD-674D0E8C3572}">
      <dgm:prSet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3. Комплексный и индивидуальный подход экономит время и финансовый ресурс на лечение</a:t>
          </a:r>
          <a:endParaRPr lang="ru-RU" sz="1800" dirty="0">
            <a:solidFill>
              <a:srgbClr val="002060"/>
            </a:solidFill>
          </a:endParaRPr>
        </a:p>
      </dgm:t>
    </dgm:pt>
    <dgm:pt modelId="{E168F38C-5E5E-427A-906A-D389AB3EE052}" type="parTrans" cxnId="{84A3E8D1-56D7-4853-8506-CA869C13F333}">
      <dgm:prSet/>
      <dgm:spPr/>
      <dgm:t>
        <a:bodyPr/>
        <a:lstStyle/>
        <a:p>
          <a:endParaRPr lang="ru-RU"/>
        </a:p>
      </dgm:t>
    </dgm:pt>
    <dgm:pt modelId="{8E3A783E-58DE-4BBD-AA38-773C073571B7}" type="sibTrans" cxnId="{84A3E8D1-56D7-4853-8506-CA869C13F333}">
      <dgm:prSet/>
      <dgm:spPr/>
      <dgm:t>
        <a:bodyPr/>
        <a:lstStyle/>
        <a:p>
          <a:endParaRPr lang="ru-RU"/>
        </a:p>
      </dgm:t>
    </dgm:pt>
    <dgm:pt modelId="{445AA598-D833-4401-8F3F-27FC463FA9CC}">
      <dgm:prSet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4. Постоянная всесторонняя поддержка клиента специалистами высокого уровня</a:t>
          </a:r>
          <a:endParaRPr lang="ru-RU" sz="1800" dirty="0">
            <a:solidFill>
              <a:srgbClr val="002060"/>
            </a:solidFill>
          </a:endParaRPr>
        </a:p>
      </dgm:t>
    </dgm:pt>
    <dgm:pt modelId="{D3FD83FB-57EC-48EA-8A2A-5FFE7FB0A286}" type="parTrans" cxnId="{BA5EA8ED-4916-483C-91DB-E3DB84C8126F}">
      <dgm:prSet/>
      <dgm:spPr/>
      <dgm:t>
        <a:bodyPr/>
        <a:lstStyle/>
        <a:p>
          <a:endParaRPr lang="ru-RU"/>
        </a:p>
      </dgm:t>
    </dgm:pt>
    <dgm:pt modelId="{13683D66-D73A-4037-BA4E-21D2FDFA57AA}" type="sibTrans" cxnId="{BA5EA8ED-4916-483C-91DB-E3DB84C8126F}">
      <dgm:prSet/>
      <dgm:spPr/>
      <dgm:t>
        <a:bodyPr/>
        <a:lstStyle/>
        <a:p>
          <a:endParaRPr lang="ru-RU"/>
        </a:p>
      </dgm:t>
    </dgm:pt>
    <dgm:pt modelId="{FEA01ED4-1457-4A8A-94AC-D7B6897CC931}">
      <dgm:prSet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5. Экологическая безопасность </a:t>
          </a:r>
          <a:r>
            <a:rPr lang="ru-RU" sz="1800" dirty="0" err="1" smtClean="0">
              <a:solidFill>
                <a:srgbClr val="002060"/>
              </a:solidFill>
            </a:rPr>
            <a:t>пробиотиков</a:t>
          </a:r>
          <a:r>
            <a:rPr lang="ru-RU" sz="1800" dirty="0" smtClean="0">
              <a:solidFill>
                <a:srgbClr val="002060"/>
              </a:solidFill>
            </a:rPr>
            <a:t>, безвредность для человека и животного</a:t>
          </a:r>
          <a:endParaRPr lang="ru-RU" sz="1800" dirty="0">
            <a:solidFill>
              <a:srgbClr val="002060"/>
            </a:solidFill>
          </a:endParaRPr>
        </a:p>
      </dgm:t>
    </dgm:pt>
    <dgm:pt modelId="{012EAE67-47C8-41B8-8E6F-51229E6726AC}" type="parTrans" cxnId="{9701841B-1493-48F0-A254-AE25EA6D4089}">
      <dgm:prSet/>
      <dgm:spPr/>
      <dgm:t>
        <a:bodyPr/>
        <a:lstStyle/>
        <a:p>
          <a:endParaRPr lang="ru-RU"/>
        </a:p>
      </dgm:t>
    </dgm:pt>
    <dgm:pt modelId="{E81035FE-8918-49BF-A36A-9CB5C7CF8DB2}" type="sibTrans" cxnId="{9701841B-1493-48F0-A254-AE25EA6D4089}">
      <dgm:prSet/>
      <dgm:spPr/>
      <dgm:t>
        <a:bodyPr/>
        <a:lstStyle/>
        <a:p>
          <a:endParaRPr lang="ru-RU"/>
        </a:p>
      </dgm:t>
    </dgm:pt>
    <dgm:pt modelId="{92A15AE0-CA29-4AC9-94E9-1588C227CA3D}">
      <dgm:prSet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6. Уникальные разработки в партнерстве с МВА им. К.И. Скрябина</a:t>
          </a:r>
          <a:endParaRPr lang="ru-RU" sz="1800" dirty="0">
            <a:solidFill>
              <a:srgbClr val="002060"/>
            </a:solidFill>
          </a:endParaRPr>
        </a:p>
      </dgm:t>
    </dgm:pt>
    <dgm:pt modelId="{7D2841C6-B013-487D-AFFD-21D3BD6713C4}" type="parTrans" cxnId="{4347DD1A-EC4E-441D-8BA7-D31CC9F72BBF}">
      <dgm:prSet/>
      <dgm:spPr/>
      <dgm:t>
        <a:bodyPr/>
        <a:lstStyle/>
        <a:p>
          <a:endParaRPr lang="ru-RU"/>
        </a:p>
      </dgm:t>
    </dgm:pt>
    <dgm:pt modelId="{1034852D-E2D8-43AE-9D66-0CE5DA9A0F92}" type="sibTrans" cxnId="{4347DD1A-EC4E-441D-8BA7-D31CC9F72BBF}">
      <dgm:prSet/>
      <dgm:spPr/>
      <dgm:t>
        <a:bodyPr/>
        <a:lstStyle/>
        <a:p>
          <a:endParaRPr lang="ru-RU"/>
        </a:p>
      </dgm:t>
    </dgm:pt>
    <dgm:pt modelId="{89CF9887-A2BC-4A9A-99CE-232198D852BF}">
      <dgm:prSet/>
      <dgm:spPr/>
      <dgm:t>
        <a:bodyPr/>
        <a:lstStyle/>
        <a:p>
          <a:endParaRPr lang="ru-RU"/>
        </a:p>
      </dgm:t>
    </dgm:pt>
    <dgm:pt modelId="{3AE2250B-DFFB-4842-A5DC-8737A3F85DCF}" type="parTrans" cxnId="{A3680646-F58E-4030-AC83-EAEE7C7F0CBD}">
      <dgm:prSet/>
      <dgm:spPr/>
      <dgm:t>
        <a:bodyPr/>
        <a:lstStyle/>
        <a:p>
          <a:endParaRPr lang="ru-RU"/>
        </a:p>
      </dgm:t>
    </dgm:pt>
    <dgm:pt modelId="{15EE7CC9-8CEE-4EFB-B714-7C98A1C57C8D}" type="sibTrans" cxnId="{A3680646-F58E-4030-AC83-EAEE7C7F0CBD}">
      <dgm:prSet/>
      <dgm:spPr/>
      <dgm:t>
        <a:bodyPr/>
        <a:lstStyle/>
        <a:p>
          <a:endParaRPr lang="ru-RU"/>
        </a:p>
      </dgm:t>
    </dgm:pt>
    <dgm:pt modelId="{46E749B6-33E9-4571-AFB8-1F5E01153D1C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7. Возможность проведения «</a:t>
          </a:r>
          <a:r>
            <a:rPr lang="ru-RU" sz="1800" dirty="0" err="1" smtClean="0">
              <a:solidFill>
                <a:srgbClr val="002060"/>
              </a:solidFill>
            </a:rPr>
            <a:t>пилотного</a:t>
          </a:r>
          <a:r>
            <a:rPr lang="ru-RU" sz="1800" dirty="0" smtClean="0">
              <a:solidFill>
                <a:srgbClr val="002060"/>
              </a:solidFill>
            </a:rPr>
            <a:t> мини-проекта» - гарантия эффективности</a:t>
          </a:r>
          <a:endParaRPr lang="ru-RU" sz="1800" dirty="0">
            <a:solidFill>
              <a:srgbClr val="002060"/>
            </a:solidFill>
          </a:endParaRPr>
        </a:p>
      </dgm:t>
    </dgm:pt>
    <dgm:pt modelId="{C14E1098-E356-4A01-9E97-5A3F478D9DF2}" type="parTrans" cxnId="{E56D3CE1-69B4-4F0C-A43C-4389EFF10931}">
      <dgm:prSet/>
      <dgm:spPr/>
      <dgm:t>
        <a:bodyPr/>
        <a:lstStyle/>
        <a:p>
          <a:endParaRPr lang="ru-RU"/>
        </a:p>
      </dgm:t>
    </dgm:pt>
    <dgm:pt modelId="{0DB53312-DDC2-4B21-8FFD-AC22EEAAF0D1}" type="sibTrans" cxnId="{E56D3CE1-69B4-4F0C-A43C-4389EFF10931}">
      <dgm:prSet/>
      <dgm:spPr/>
      <dgm:t>
        <a:bodyPr/>
        <a:lstStyle/>
        <a:p>
          <a:endParaRPr lang="ru-RU"/>
        </a:p>
      </dgm:t>
    </dgm:pt>
    <dgm:pt modelId="{75BB1783-DF15-4B6F-99D5-8605AA59AF40}" type="pres">
      <dgm:prSet presAssocID="{585BF46C-0A69-4329-B0E3-9975AAABAD1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8B0C952-2A3E-429A-AE9A-FADEF22D210D}" type="pres">
      <dgm:prSet presAssocID="{88B055BB-6C8A-4C50-9721-4FA80603FB72}" presName="composite" presStyleCnt="0"/>
      <dgm:spPr/>
    </dgm:pt>
    <dgm:pt modelId="{5FC26DFC-2C5D-40BB-A437-217326B86CA8}" type="pres">
      <dgm:prSet presAssocID="{88B055BB-6C8A-4C50-9721-4FA80603FB72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9BC776-C7C7-4931-9527-240F194CFD33}" type="pres">
      <dgm:prSet presAssocID="{88B055BB-6C8A-4C50-9721-4FA80603FB72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05354A-733B-469E-854D-14E0557CBD8F}" type="pres">
      <dgm:prSet presAssocID="{0B546E93-0170-4A3A-B42F-73DE5A9380AC}" presName="sp" presStyleCnt="0"/>
      <dgm:spPr/>
    </dgm:pt>
    <dgm:pt modelId="{2C198927-0FF2-4315-8030-746911B82E55}" type="pres">
      <dgm:prSet presAssocID="{7D40E660-8EB1-48B4-9A57-5220D5C69604}" presName="composite" presStyleCnt="0"/>
      <dgm:spPr/>
    </dgm:pt>
    <dgm:pt modelId="{DF238371-6377-4BAD-AD8B-092AB76365F4}" type="pres">
      <dgm:prSet presAssocID="{7D40E660-8EB1-48B4-9A57-5220D5C69604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CE3E262-1D26-476A-9F2A-8E10DDAE9F44}" type="pres">
      <dgm:prSet presAssocID="{7D40E660-8EB1-48B4-9A57-5220D5C69604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E6351C3-CB48-4E16-AED8-655A65509446}" type="pres">
      <dgm:prSet presAssocID="{A2EAEBB8-1FEB-4A28-B644-02001C867C4E}" presName="sp" presStyleCnt="0"/>
      <dgm:spPr/>
    </dgm:pt>
    <dgm:pt modelId="{D740D67D-FD38-4B7A-B1EA-DF2CE864CAE2}" type="pres">
      <dgm:prSet presAssocID="{235F3ED1-C7E4-4119-BA02-4CA7230EBA6D}" presName="composite" presStyleCnt="0"/>
      <dgm:spPr/>
    </dgm:pt>
    <dgm:pt modelId="{2272A022-E531-4B94-A893-F23776ECB424}" type="pres">
      <dgm:prSet presAssocID="{235F3ED1-C7E4-4119-BA02-4CA7230EBA6D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776800E-31FA-4D95-9F87-B750E5D5D75D}" type="pres">
      <dgm:prSet presAssocID="{235F3ED1-C7E4-4119-BA02-4CA7230EBA6D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90EFC4-9DB9-4F09-A504-5D71EF9073CA}" type="pres">
      <dgm:prSet presAssocID="{E666661D-F751-4750-9F99-78D1990347B9}" presName="sp" presStyleCnt="0"/>
      <dgm:spPr/>
    </dgm:pt>
    <dgm:pt modelId="{F08E0C15-285F-4BB7-88FF-2238FC135116}" type="pres">
      <dgm:prSet presAssocID="{22686939-6F81-4D7D-896C-F8AAA9796533}" presName="composite" presStyleCnt="0"/>
      <dgm:spPr/>
    </dgm:pt>
    <dgm:pt modelId="{FFBCB8D8-EA8F-473C-8A8F-7247D880914E}" type="pres">
      <dgm:prSet presAssocID="{22686939-6F81-4D7D-896C-F8AAA9796533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58EF9A-07E7-42B8-87AD-6CBA84FC5B9F}" type="pres">
      <dgm:prSet presAssocID="{22686939-6F81-4D7D-896C-F8AAA9796533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0F82B6-78E1-406E-91E9-78FBEA66C937}" type="pres">
      <dgm:prSet presAssocID="{800DDB60-CFA4-4347-8162-A6BB89A186CD}" presName="sp" presStyleCnt="0"/>
      <dgm:spPr/>
    </dgm:pt>
    <dgm:pt modelId="{67B834E3-3F33-4337-81D5-4516E72B88E5}" type="pres">
      <dgm:prSet presAssocID="{943B4CDE-09C1-4D8C-9C25-E3DF1315AA3A}" presName="composite" presStyleCnt="0"/>
      <dgm:spPr/>
    </dgm:pt>
    <dgm:pt modelId="{8FC09AD2-62BA-4958-B6ED-32BCF5248447}" type="pres">
      <dgm:prSet presAssocID="{943B4CDE-09C1-4D8C-9C25-E3DF1315AA3A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497B09B-3231-4419-A565-6EAB1AF04902}" type="pres">
      <dgm:prSet presAssocID="{943B4CDE-09C1-4D8C-9C25-E3DF1315AA3A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3198DA5-E4F6-4748-81A5-968A9C387972}" type="pres">
      <dgm:prSet presAssocID="{5C0D8B2A-2D71-49B0-ABAA-D21A0904F910}" presName="sp" presStyleCnt="0"/>
      <dgm:spPr/>
    </dgm:pt>
    <dgm:pt modelId="{B9566C71-5946-4C2C-A474-62E656376BD7}" type="pres">
      <dgm:prSet presAssocID="{7041A7FD-6C55-4AD8-959D-B9ADB6A19FDE}" presName="composite" presStyleCnt="0"/>
      <dgm:spPr/>
    </dgm:pt>
    <dgm:pt modelId="{DEC0E71B-0663-4AE1-81C8-C4212F81FD3C}" type="pres">
      <dgm:prSet presAssocID="{7041A7FD-6C55-4AD8-959D-B9ADB6A19FDE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045D91-3295-4233-962A-1CDEA38AA0E0}" type="pres">
      <dgm:prSet presAssocID="{7041A7FD-6C55-4AD8-959D-B9ADB6A19FDE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BB3AD3-4E2B-4136-9D8D-2E01F0FE7B71}" type="pres">
      <dgm:prSet presAssocID="{5D085010-0A9E-4910-BBE0-990B4DC3AA28}" presName="sp" presStyleCnt="0"/>
      <dgm:spPr/>
    </dgm:pt>
    <dgm:pt modelId="{307D10BE-B5E8-42C6-8828-7D7CFA5A1A9B}" type="pres">
      <dgm:prSet presAssocID="{89CF9887-A2BC-4A9A-99CE-232198D852BF}" presName="composite" presStyleCnt="0"/>
      <dgm:spPr/>
    </dgm:pt>
    <dgm:pt modelId="{A32A69CA-CF6F-4DFA-815E-45E4C8221BCE}" type="pres">
      <dgm:prSet presAssocID="{89CF9887-A2BC-4A9A-99CE-232198D852BF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59EA52A-C11B-453E-AF50-52DC91C73309}" type="pres">
      <dgm:prSet presAssocID="{89CF9887-A2BC-4A9A-99CE-232198D852BF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60EEBDD-CC1A-4EC7-9046-DC912157E70C}" type="presOf" srcId="{92A15AE0-CA29-4AC9-94E9-1588C227CA3D}" destId="{77045D91-3295-4233-962A-1CDEA38AA0E0}" srcOrd="0" destOrd="0" presId="urn:microsoft.com/office/officeart/2005/8/layout/chevron2"/>
    <dgm:cxn modelId="{BA5EA8ED-4916-483C-91DB-E3DB84C8126F}" srcId="{22686939-6F81-4D7D-896C-F8AAA9796533}" destId="{445AA598-D833-4401-8F3F-27FC463FA9CC}" srcOrd="0" destOrd="0" parTransId="{D3FD83FB-57EC-48EA-8A2A-5FFE7FB0A286}" sibTransId="{13683D66-D73A-4037-BA4E-21D2FDFA57AA}"/>
    <dgm:cxn modelId="{46FC1E07-399C-43F9-952B-440FD227C941}" type="presOf" srcId="{7D40E660-8EB1-48B4-9A57-5220D5C69604}" destId="{DF238371-6377-4BAD-AD8B-092AB76365F4}" srcOrd="0" destOrd="0" presId="urn:microsoft.com/office/officeart/2005/8/layout/chevron2"/>
    <dgm:cxn modelId="{005367A1-AC85-4FE4-A922-333DCFDE06FC}" srcId="{585BF46C-0A69-4329-B0E3-9975AAABAD1B}" destId="{88B055BB-6C8A-4C50-9721-4FA80603FB72}" srcOrd="0" destOrd="0" parTransId="{0772D23F-4202-4471-AC1A-45F1A2260FF8}" sibTransId="{0B546E93-0170-4A3A-B42F-73DE5A9380AC}"/>
    <dgm:cxn modelId="{9DCFD2D4-F629-4758-B3B5-B50C22D7AAE3}" type="presOf" srcId="{235F3ED1-C7E4-4119-BA02-4CA7230EBA6D}" destId="{2272A022-E531-4B94-A893-F23776ECB424}" srcOrd="0" destOrd="0" presId="urn:microsoft.com/office/officeart/2005/8/layout/chevron2"/>
    <dgm:cxn modelId="{F227902C-B885-457A-A34D-C16FCA7DD3F1}" type="presOf" srcId="{1A343C61-7D2A-46C7-8669-3F3C7BA1D77E}" destId="{929BC776-C7C7-4931-9527-240F194CFD33}" srcOrd="0" destOrd="0" presId="urn:microsoft.com/office/officeart/2005/8/layout/chevron2"/>
    <dgm:cxn modelId="{A3680646-F58E-4030-AC83-EAEE7C7F0CBD}" srcId="{585BF46C-0A69-4329-B0E3-9975AAABAD1B}" destId="{89CF9887-A2BC-4A9A-99CE-232198D852BF}" srcOrd="6" destOrd="0" parTransId="{3AE2250B-DFFB-4842-A5DC-8737A3F85DCF}" sibTransId="{15EE7CC9-8CEE-4EFB-B714-7C98A1C57C8D}"/>
    <dgm:cxn modelId="{84A3E8D1-56D7-4853-8506-CA869C13F333}" srcId="{235F3ED1-C7E4-4119-BA02-4CA7230EBA6D}" destId="{F404EC24-FB6E-4F38-B1CD-674D0E8C3572}" srcOrd="0" destOrd="0" parTransId="{E168F38C-5E5E-427A-906A-D389AB3EE052}" sibTransId="{8E3A783E-58DE-4BBD-AA38-773C073571B7}"/>
    <dgm:cxn modelId="{1F67B6A2-DA29-4AB4-8B7E-645039617CEB}" type="presOf" srcId="{7041A7FD-6C55-4AD8-959D-B9ADB6A19FDE}" destId="{DEC0E71B-0663-4AE1-81C8-C4212F81FD3C}" srcOrd="0" destOrd="0" presId="urn:microsoft.com/office/officeart/2005/8/layout/chevron2"/>
    <dgm:cxn modelId="{E56D3CE1-69B4-4F0C-A43C-4389EFF10931}" srcId="{89CF9887-A2BC-4A9A-99CE-232198D852BF}" destId="{46E749B6-33E9-4571-AFB8-1F5E01153D1C}" srcOrd="0" destOrd="0" parTransId="{C14E1098-E356-4A01-9E97-5A3F478D9DF2}" sibTransId="{0DB53312-DDC2-4B21-8FFD-AC22EEAAF0D1}"/>
    <dgm:cxn modelId="{F39FFFB4-49DD-435D-912E-7C0CCA604D00}" srcId="{585BF46C-0A69-4329-B0E3-9975AAABAD1B}" destId="{7D40E660-8EB1-48B4-9A57-5220D5C69604}" srcOrd="1" destOrd="0" parTransId="{E5EA9269-D761-4C86-BD0F-8C898ABABF3B}" sibTransId="{A2EAEBB8-1FEB-4A28-B644-02001C867C4E}"/>
    <dgm:cxn modelId="{0731589B-C007-4CF8-96AB-3D7BE002D5C8}" srcId="{88B055BB-6C8A-4C50-9721-4FA80603FB72}" destId="{1A343C61-7D2A-46C7-8669-3F3C7BA1D77E}" srcOrd="0" destOrd="0" parTransId="{D2DAC8E3-5A9C-41DF-B4A3-0C8E85D156A2}" sibTransId="{AA29BEF4-A4FB-4CE5-BA4B-29F7D74493BF}"/>
    <dgm:cxn modelId="{53DB432F-B9E9-4306-AA6D-FD2649C68907}" type="presOf" srcId="{F404EC24-FB6E-4F38-B1CD-674D0E8C3572}" destId="{0776800E-31FA-4D95-9F87-B750E5D5D75D}" srcOrd="0" destOrd="0" presId="urn:microsoft.com/office/officeart/2005/8/layout/chevron2"/>
    <dgm:cxn modelId="{6C0F032F-B3DD-438E-987B-E94AD3B61748}" type="presOf" srcId="{78418AEA-9596-4FA9-8C30-382988655F30}" destId="{5CE3E262-1D26-476A-9F2A-8E10DDAE9F44}" srcOrd="0" destOrd="0" presId="urn:microsoft.com/office/officeart/2005/8/layout/chevron2"/>
    <dgm:cxn modelId="{F08020F8-F118-4207-88B4-9E39E56231D8}" srcId="{585BF46C-0A69-4329-B0E3-9975AAABAD1B}" destId="{235F3ED1-C7E4-4119-BA02-4CA7230EBA6D}" srcOrd="2" destOrd="0" parTransId="{961101B2-9FE7-4BA8-BAF9-A7BF8936BB4A}" sibTransId="{E666661D-F751-4750-9F99-78D1990347B9}"/>
    <dgm:cxn modelId="{23A1E79D-CDE0-4633-919B-CC67B9F86C66}" srcId="{585BF46C-0A69-4329-B0E3-9975AAABAD1B}" destId="{22686939-6F81-4D7D-896C-F8AAA9796533}" srcOrd="3" destOrd="0" parTransId="{504F4967-A7AF-414E-822B-957FF4F4D0D7}" sibTransId="{800DDB60-CFA4-4347-8162-A6BB89A186CD}"/>
    <dgm:cxn modelId="{8419002D-BD96-42AA-86BA-99C3B8A0E00A}" type="presOf" srcId="{FEA01ED4-1457-4A8A-94AC-D7B6897CC931}" destId="{1497B09B-3231-4419-A565-6EAB1AF04902}" srcOrd="0" destOrd="0" presId="urn:microsoft.com/office/officeart/2005/8/layout/chevron2"/>
    <dgm:cxn modelId="{C70418A0-D7B4-411D-B99D-3E21C836176C}" type="presOf" srcId="{89CF9887-A2BC-4A9A-99CE-232198D852BF}" destId="{A32A69CA-CF6F-4DFA-815E-45E4C8221BCE}" srcOrd="0" destOrd="0" presId="urn:microsoft.com/office/officeart/2005/8/layout/chevron2"/>
    <dgm:cxn modelId="{D1607160-82C5-467D-BC9B-869E899EBBFC}" srcId="{585BF46C-0A69-4329-B0E3-9975AAABAD1B}" destId="{943B4CDE-09C1-4D8C-9C25-E3DF1315AA3A}" srcOrd="4" destOrd="0" parTransId="{FAD09BB5-0C92-440D-A3DE-19FCCC2607F4}" sibTransId="{5C0D8B2A-2D71-49B0-ABAA-D21A0904F910}"/>
    <dgm:cxn modelId="{9701841B-1493-48F0-A254-AE25EA6D4089}" srcId="{943B4CDE-09C1-4D8C-9C25-E3DF1315AA3A}" destId="{FEA01ED4-1457-4A8A-94AC-D7B6897CC931}" srcOrd="0" destOrd="0" parTransId="{012EAE67-47C8-41B8-8E6F-51229E6726AC}" sibTransId="{E81035FE-8918-49BF-A36A-9CB5C7CF8DB2}"/>
    <dgm:cxn modelId="{CD564276-8E95-46E3-84DE-8001D4C0D9A0}" srcId="{7D40E660-8EB1-48B4-9A57-5220D5C69604}" destId="{78418AEA-9596-4FA9-8C30-382988655F30}" srcOrd="0" destOrd="0" parTransId="{8CD3C51A-6BAB-4B84-A188-DD30B5482115}" sibTransId="{97B620F5-56C2-4012-BE8E-53F65F0DE8DB}"/>
    <dgm:cxn modelId="{530624D1-2C74-45E8-BCA1-045833C77B1F}" srcId="{585BF46C-0A69-4329-B0E3-9975AAABAD1B}" destId="{7041A7FD-6C55-4AD8-959D-B9ADB6A19FDE}" srcOrd="5" destOrd="0" parTransId="{040DB5CB-87FE-417B-A74D-4B961054A961}" sibTransId="{5D085010-0A9E-4910-BBE0-990B4DC3AA28}"/>
    <dgm:cxn modelId="{E39E640A-1091-47FE-AD2A-E4918474EC6A}" type="presOf" srcId="{943B4CDE-09C1-4D8C-9C25-E3DF1315AA3A}" destId="{8FC09AD2-62BA-4958-B6ED-32BCF5248447}" srcOrd="0" destOrd="0" presId="urn:microsoft.com/office/officeart/2005/8/layout/chevron2"/>
    <dgm:cxn modelId="{05C9E90A-8341-4548-9907-1113F7E5688F}" type="presOf" srcId="{46E749B6-33E9-4571-AFB8-1F5E01153D1C}" destId="{659EA52A-C11B-453E-AF50-52DC91C73309}" srcOrd="0" destOrd="0" presId="urn:microsoft.com/office/officeart/2005/8/layout/chevron2"/>
    <dgm:cxn modelId="{223F3824-023E-4748-90A9-B2A3A80D1C60}" type="presOf" srcId="{22686939-6F81-4D7D-896C-F8AAA9796533}" destId="{FFBCB8D8-EA8F-473C-8A8F-7247D880914E}" srcOrd="0" destOrd="0" presId="urn:microsoft.com/office/officeart/2005/8/layout/chevron2"/>
    <dgm:cxn modelId="{86EC87C3-408D-42D9-8098-E6154204B172}" type="presOf" srcId="{445AA598-D833-4401-8F3F-27FC463FA9CC}" destId="{4958EF9A-07E7-42B8-87AD-6CBA84FC5B9F}" srcOrd="0" destOrd="0" presId="urn:microsoft.com/office/officeart/2005/8/layout/chevron2"/>
    <dgm:cxn modelId="{A0BFF57F-AD2F-480A-8B70-6C4BFBC5CD02}" type="presOf" srcId="{88B055BB-6C8A-4C50-9721-4FA80603FB72}" destId="{5FC26DFC-2C5D-40BB-A437-217326B86CA8}" srcOrd="0" destOrd="0" presId="urn:microsoft.com/office/officeart/2005/8/layout/chevron2"/>
    <dgm:cxn modelId="{4347DD1A-EC4E-441D-8BA7-D31CC9F72BBF}" srcId="{7041A7FD-6C55-4AD8-959D-B9ADB6A19FDE}" destId="{92A15AE0-CA29-4AC9-94E9-1588C227CA3D}" srcOrd="0" destOrd="0" parTransId="{7D2841C6-B013-487D-AFFD-21D3BD6713C4}" sibTransId="{1034852D-E2D8-43AE-9D66-0CE5DA9A0F92}"/>
    <dgm:cxn modelId="{B930229E-AFA4-4BA0-8BAB-051E665484FD}" type="presOf" srcId="{585BF46C-0A69-4329-B0E3-9975AAABAD1B}" destId="{75BB1783-DF15-4B6F-99D5-8605AA59AF40}" srcOrd="0" destOrd="0" presId="urn:microsoft.com/office/officeart/2005/8/layout/chevron2"/>
    <dgm:cxn modelId="{5994FB77-68B4-450C-BFBC-5E7ADF05C734}" type="presParOf" srcId="{75BB1783-DF15-4B6F-99D5-8605AA59AF40}" destId="{E8B0C952-2A3E-429A-AE9A-FADEF22D210D}" srcOrd="0" destOrd="0" presId="urn:microsoft.com/office/officeart/2005/8/layout/chevron2"/>
    <dgm:cxn modelId="{2A454A1F-5D2E-4637-BAD5-2A2E62CCBEFA}" type="presParOf" srcId="{E8B0C952-2A3E-429A-AE9A-FADEF22D210D}" destId="{5FC26DFC-2C5D-40BB-A437-217326B86CA8}" srcOrd="0" destOrd="0" presId="urn:microsoft.com/office/officeart/2005/8/layout/chevron2"/>
    <dgm:cxn modelId="{C5AE0087-EA73-4266-B2E7-708DB8334531}" type="presParOf" srcId="{E8B0C952-2A3E-429A-AE9A-FADEF22D210D}" destId="{929BC776-C7C7-4931-9527-240F194CFD33}" srcOrd="1" destOrd="0" presId="urn:microsoft.com/office/officeart/2005/8/layout/chevron2"/>
    <dgm:cxn modelId="{5482C02E-1F9C-4075-8388-26FE8D594EBC}" type="presParOf" srcId="{75BB1783-DF15-4B6F-99D5-8605AA59AF40}" destId="{0105354A-733B-469E-854D-14E0557CBD8F}" srcOrd="1" destOrd="0" presId="urn:microsoft.com/office/officeart/2005/8/layout/chevron2"/>
    <dgm:cxn modelId="{AF14EF81-EBA7-4909-87B9-483405CF1D88}" type="presParOf" srcId="{75BB1783-DF15-4B6F-99D5-8605AA59AF40}" destId="{2C198927-0FF2-4315-8030-746911B82E55}" srcOrd="2" destOrd="0" presId="urn:microsoft.com/office/officeart/2005/8/layout/chevron2"/>
    <dgm:cxn modelId="{44B01F4B-F701-4938-A360-58F5DF23822F}" type="presParOf" srcId="{2C198927-0FF2-4315-8030-746911B82E55}" destId="{DF238371-6377-4BAD-AD8B-092AB76365F4}" srcOrd="0" destOrd="0" presId="urn:microsoft.com/office/officeart/2005/8/layout/chevron2"/>
    <dgm:cxn modelId="{A7569D19-0C32-4B1E-8987-6A257BF7FDF4}" type="presParOf" srcId="{2C198927-0FF2-4315-8030-746911B82E55}" destId="{5CE3E262-1D26-476A-9F2A-8E10DDAE9F44}" srcOrd="1" destOrd="0" presId="urn:microsoft.com/office/officeart/2005/8/layout/chevron2"/>
    <dgm:cxn modelId="{4E9800AA-607F-4E56-8089-89AB9C55D74E}" type="presParOf" srcId="{75BB1783-DF15-4B6F-99D5-8605AA59AF40}" destId="{4E6351C3-CB48-4E16-AED8-655A65509446}" srcOrd="3" destOrd="0" presId="urn:microsoft.com/office/officeart/2005/8/layout/chevron2"/>
    <dgm:cxn modelId="{9B71DA7C-0464-493A-8FB5-6B832866C9A8}" type="presParOf" srcId="{75BB1783-DF15-4B6F-99D5-8605AA59AF40}" destId="{D740D67D-FD38-4B7A-B1EA-DF2CE864CAE2}" srcOrd="4" destOrd="0" presId="urn:microsoft.com/office/officeart/2005/8/layout/chevron2"/>
    <dgm:cxn modelId="{90F76FD9-0E9C-416C-BC48-D5A3694725F2}" type="presParOf" srcId="{D740D67D-FD38-4B7A-B1EA-DF2CE864CAE2}" destId="{2272A022-E531-4B94-A893-F23776ECB424}" srcOrd="0" destOrd="0" presId="urn:microsoft.com/office/officeart/2005/8/layout/chevron2"/>
    <dgm:cxn modelId="{EE4D1F11-F224-4AEC-9598-421C208F5704}" type="presParOf" srcId="{D740D67D-FD38-4B7A-B1EA-DF2CE864CAE2}" destId="{0776800E-31FA-4D95-9F87-B750E5D5D75D}" srcOrd="1" destOrd="0" presId="urn:microsoft.com/office/officeart/2005/8/layout/chevron2"/>
    <dgm:cxn modelId="{90ACF0C1-4B81-48FF-BA5C-22B92156206A}" type="presParOf" srcId="{75BB1783-DF15-4B6F-99D5-8605AA59AF40}" destId="{0590EFC4-9DB9-4F09-A504-5D71EF9073CA}" srcOrd="5" destOrd="0" presId="urn:microsoft.com/office/officeart/2005/8/layout/chevron2"/>
    <dgm:cxn modelId="{CF5C0616-A07E-4EF7-ACAB-577BDD82C617}" type="presParOf" srcId="{75BB1783-DF15-4B6F-99D5-8605AA59AF40}" destId="{F08E0C15-285F-4BB7-88FF-2238FC135116}" srcOrd="6" destOrd="0" presId="urn:microsoft.com/office/officeart/2005/8/layout/chevron2"/>
    <dgm:cxn modelId="{289447FD-928F-49D2-B1AA-0465B8F8AAB8}" type="presParOf" srcId="{F08E0C15-285F-4BB7-88FF-2238FC135116}" destId="{FFBCB8D8-EA8F-473C-8A8F-7247D880914E}" srcOrd="0" destOrd="0" presId="urn:microsoft.com/office/officeart/2005/8/layout/chevron2"/>
    <dgm:cxn modelId="{5B564530-E9D8-4BDD-96FC-6DF501A6F3E4}" type="presParOf" srcId="{F08E0C15-285F-4BB7-88FF-2238FC135116}" destId="{4958EF9A-07E7-42B8-87AD-6CBA84FC5B9F}" srcOrd="1" destOrd="0" presId="urn:microsoft.com/office/officeart/2005/8/layout/chevron2"/>
    <dgm:cxn modelId="{2CFDCAEA-E11D-45C8-974D-D61C2807C1BE}" type="presParOf" srcId="{75BB1783-DF15-4B6F-99D5-8605AA59AF40}" destId="{590F82B6-78E1-406E-91E9-78FBEA66C937}" srcOrd="7" destOrd="0" presId="urn:microsoft.com/office/officeart/2005/8/layout/chevron2"/>
    <dgm:cxn modelId="{C1B79FED-E2A9-45A7-8ECA-01EFA388DC5E}" type="presParOf" srcId="{75BB1783-DF15-4B6F-99D5-8605AA59AF40}" destId="{67B834E3-3F33-4337-81D5-4516E72B88E5}" srcOrd="8" destOrd="0" presId="urn:microsoft.com/office/officeart/2005/8/layout/chevron2"/>
    <dgm:cxn modelId="{0735EBC2-6DC5-4A33-B5E2-E4E22FA96809}" type="presParOf" srcId="{67B834E3-3F33-4337-81D5-4516E72B88E5}" destId="{8FC09AD2-62BA-4958-B6ED-32BCF5248447}" srcOrd="0" destOrd="0" presId="urn:microsoft.com/office/officeart/2005/8/layout/chevron2"/>
    <dgm:cxn modelId="{819FDA58-F8C7-4BB3-B7C6-CB8B04B88218}" type="presParOf" srcId="{67B834E3-3F33-4337-81D5-4516E72B88E5}" destId="{1497B09B-3231-4419-A565-6EAB1AF04902}" srcOrd="1" destOrd="0" presId="urn:microsoft.com/office/officeart/2005/8/layout/chevron2"/>
    <dgm:cxn modelId="{ADCA2EEC-4E2C-4F47-ABAE-C6744864D6B5}" type="presParOf" srcId="{75BB1783-DF15-4B6F-99D5-8605AA59AF40}" destId="{43198DA5-E4F6-4748-81A5-968A9C387972}" srcOrd="9" destOrd="0" presId="urn:microsoft.com/office/officeart/2005/8/layout/chevron2"/>
    <dgm:cxn modelId="{672D01EA-3021-4777-AA72-A2F4ACC22BB1}" type="presParOf" srcId="{75BB1783-DF15-4B6F-99D5-8605AA59AF40}" destId="{B9566C71-5946-4C2C-A474-62E656376BD7}" srcOrd="10" destOrd="0" presId="urn:microsoft.com/office/officeart/2005/8/layout/chevron2"/>
    <dgm:cxn modelId="{6C56C5D0-1FFF-4857-B30F-30A1D46EA8CD}" type="presParOf" srcId="{B9566C71-5946-4C2C-A474-62E656376BD7}" destId="{DEC0E71B-0663-4AE1-81C8-C4212F81FD3C}" srcOrd="0" destOrd="0" presId="urn:microsoft.com/office/officeart/2005/8/layout/chevron2"/>
    <dgm:cxn modelId="{E7A81A49-4A0D-47FE-A4D3-C4C118B5986C}" type="presParOf" srcId="{B9566C71-5946-4C2C-A474-62E656376BD7}" destId="{77045D91-3295-4233-962A-1CDEA38AA0E0}" srcOrd="1" destOrd="0" presId="urn:microsoft.com/office/officeart/2005/8/layout/chevron2"/>
    <dgm:cxn modelId="{961E436E-668D-426D-98E8-BC90709DB77B}" type="presParOf" srcId="{75BB1783-DF15-4B6F-99D5-8605AA59AF40}" destId="{C4BB3AD3-4E2B-4136-9D8D-2E01F0FE7B71}" srcOrd="11" destOrd="0" presId="urn:microsoft.com/office/officeart/2005/8/layout/chevron2"/>
    <dgm:cxn modelId="{6552E1B0-BB9B-4370-A800-AC50C16F74B2}" type="presParOf" srcId="{75BB1783-DF15-4B6F-99D5-8605AA59AF40}" destId="{307D10BE-B5E8-42C6-8828-7D7CFA5A1A9B}" srcOrd="12" destOrd="0" presId="urn:microsoft.com/office/officeart/2005/8/layout/chevron2"/>
    <dgm:cxn modelId="{BF21BFC5-F911-44D4-961E-BFCFB176FE1B}" type="presParOf" srcId="{307D10BE-B5E8-42C6-8828-7D7CFA5A1A9B}" destId="{A32A69CA-CF6F-4DFA-815E-45E4C8221BCE}" srcOrd="0" destOrd="0" presId="urn:microsoft.com/office/officeart/2005/8/layout/chevron2"/>
    <dgm:cxn modelId="{732C8E13-91D3-471F-AB7D-70AE9C41A7F0}" type="presParOf" srcId="{307D10BE-B5E8-42C6-8828-7D7CFA5A1A9B}" destId="{659EA52A-C11B-453E-AF50-52DC91C733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C41EF84-4A0B-4962-9EBA-2ACF1A0436B6}" type="doc">
      <dgm:prSet loTypeId="urn:microsoft.com/office/officeart/2005/8/layout/hProcess3" loCatId="process" qsTypeId="urn:microsoft.com/office/officeart/2005/8/quickstyle/3d4" qsCatId="3D" csTypeId="urn:microsoft.com/office/officeart/2005/8/colors/accent1_2" csCatId="accent1" phldr="1"/>
      <dgm:spPr/>
    </dgm:pt>
    <dgm:pt modelId="{EEEB23A5-D968-48F1-9DD9-C829AF3EDAAF}">
      <dgm:prSet/>
      <dgm:spPr/>
      <dgm:t>
        <a:bodyPr/>
        <a:lstStyle/>
        <a:p>
          <a:r>
            <a:rPr lang="ru-RU" b="1" smtClean="0"/>
            <a:t>Увеличение продуктивности </a:t>
          </a:r>
          <a:endParaRPr lang="ru-RU" b="1" dirty="0"/>
        </a:p>
      </dgm:t>
    </dgm:pt>
    <dgm:pt modelId="{8E39A03C-D66D-431F-8F26-0D806A6C9E42}" type="parTrans" cxnId="{EAE92C5C-F107-473A-A375-E7BB4FC84F2C}">
      <dgm:prSet/>
      <dgm:spPr/>
    </dgm:pt>
    <dgm:pt modelId="{F2E63896-2C86-48E4-A44D-C3F2DA4B4DDB}" type="sibTrans" cxnId="{EAE92C5C-F107-473A-A375-E7BB4FC84F2C}">
      <dgm:prSet/>
      <dgm:spPr/>
    </dgm:pt>
    <dgm:pt modelId="{5DA4AECB-DC6D-4AA9-BBCB-23999DF5A60D}" type="pres">
      <dgm:prSet presAssocID="{AC41EF84-4A0B-4962-9EBA-2ACF1A0436B6}" presName="Name0" presStyleCnt="0">
        <dgm:presLayoutVars>
          <dgm:dir/>
          <dgm:animLvl val="lvl"/>
          <dgm:resizeHandles val="exact"/>
        </dgm:presLayoutVars>
      </dgm:prSet>
      <dgm:spPr/>
    </dgm:pt>
    <dgm:pt modelId="{976B0985-B583-4AFA-AE7D-0017AE10520E}" type="pres">
      <dgm:prSet presAssocID="{AC41EF84-4A0B-4962-9EBA-2ACF1A0436B6}" presName="dummy" presStyleCnt="0"/>
      <dgm:spPr/>
    </dgm:pt>
    <dgm:pt modelId="{A7AA398F-D115-4A08-BD9D-884DC5391C28}" type="pres">
      <dgm:prSet presAssocID="{AC41EF84-4A0B-4962-9EBA-2ACF1A0436B6}" presName="linH" presStyleCnt="0"/>
      <dgm:spPr/>
    </dgm:pt>
    <dgm:pt modelId="{BD91C383-C8F4-42A8-9B8E-1D38E6CCAD6C}" type="pres">
      <dgm:prSet presAssocID="{AC41EF84-4A0B-4962-9EBA-2ACF1A0436B6}" presName="padding1" presStyleCnt="0"/>
      <dgm:spPr/>
    </dgm:pt>
    <dgm:pt modelId="{4018A4DD-437E-4E93-9722-C643E6915D81}" type="pres">
      <dgm:prSet presAssocID="{EEEB23A5-D968-48F1-9DD9-C829AF3EDAAF}" presName="linV" presStyleCnt="0"/>
      <dgm:spPr/>
    </dgm:pt>
    <dgm:pt modelId="{FE05E68E-DBCF-4B71-8454-2892F51701F2}" type="pres">
      <dgm:prSet presAssocID="{EEEB23A5-D968-48F1-9DD9-C829AF3EDAAF}" presName="spVertical1" presStyleCnt="0"/>
      <dgm:spPr/>
    </dgm:pt>
    <dgm:pt modelId="{497FE84D-5FD4-4BF4-ADAA-1EC7E8FF20C2}" type="pres">
      <dgm:prSet presAssocID="{EEEB23A5-D968-48F1-9DD9-C829AF3EDAAF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C09308-EA21-40AF-AB15-B802E3A3CC23}" type="pres">
      <dgm:prSet presAssocID="{EEEB23A5-D968-48F1-9DD9-C829AF3EDAAF}" presName="spVertical2" presStyleCnt="0"/>
      <dgm:spPr/>
    </dgm:pt>
    <dgm:pt modelId="{F9F58881-5EC5-476C-BBC0-FA66C7E8C9B4}" type="pres">
      <dgm:prSet presAssocID="{EEEB23A5-D968-48F1-9DD9-C829AF3EDAAF}" presName="spVertical3" presStyleCnt="0"/>
      <dgm:spPr/>
    </dgm:pt>
    <dgm:pt modelId="{6CD42C22-16B9-4897-B453-9B77CAE533C8}" type="pres">
      <dgm:prSet presAssocID="{AC41EF84-4A0B-4962-9EBA-2ACF1A0436B6}" presName="padding2" presStyleCnt="0"/>
      <dgm:spPr/>
    </dgm:pt>
    <dgm:pt modelId="{435354A3-AECA-422F-AFD6-E716D1A0A21B}" type="pres">
      <dgm:prSet presAssocID="{AC41EF84-4A0B-4962-9EBA-2ACF1A0436B6}" presName="negArrow" presStyleCnt="0"/>
      <dgm:spPr/>
    </dgm:pt>
    <dgm:pt modelId="{5857DDB5-AE78-4722-86C6-CAE9922D6744}" type="pres">
      <dgm:prSet presAssocID="{AC41EF84-4A0B-4962-9EBA-2ACF1A0436B6}" presName="backgroundArrow" presStyleLbl="node1" presStyleIdx="0" presStyleCnt="1" custLinFactNeighborX="-221" custLinFactNeighborY="-3776"/>
      <dgm:spPr>
        <a:solidFill>
          <a:srgbClr val="00B0F0"/>
        </a:solidFill>
      </dgm:spPr>
      <dgm:t>
        <a:bodyPr/>
        <a:lstStyle/>
        <a:p>
          <a:endParaRPr lang="ru-RU"/>
        </a:p>
      </dgm:t>
    </dgm:pt>
  </dgm:ptLst>
  <dgm:cxnLst>
    <dgm:cxn modelId="{1CF6729A-A823-41A6-9D9D-DDA23DEB56A8}" type="presOf" srcId="{EEEB23A5-D968-48F1-9DD9-C829AF3EDAAF}" destId="{497FE84D-5FD4-4BF4-ADAA-1EC7E8FF20C2}" srcOrd="0" destOrd="0" presId="urn:microsoft.com/office/officeart/2005/8/layout/hProcess3"/>
    <dgm:cxn modelId="{4EAB1269-0C3A-4A72-81D0-5F5CD0C161DF}" type="presOf" srcId="{AC41EF84-4A0B-4962-9EBA-2ACF1A0436B6}" destId="{5DA4AECB-DC6D-4AA9-BBCB-23999DF5A60D}" srcOrd="0" destOrd="0" presId="urn:microsoft.com/office/officeart/2005/8/layout/hProcess3"/>
    <dgm:cxn modelId="{EAE92C5C-F107-473A-A375-E7BB4FC84F2C}" srcId="{AC41EF84-4A0B-4962-9EBA-2ACF1A0436B6}" destId="{EEEB23A5-D968-48F1-9DD9-C829AF3EDAAF}" srcOrd="0" destOrd="0" parTransId="{8E39A03C-D66D-431F-8F26-0D806A6C9E42}" sibTransId="{F2E63896-2C86-48E4-A44D-C3F2DA4B4DDB}"/>
    <dgm:cxn modelId="{B5F74555-F466-4301-9D07-E54E1C06B06B}" type="presParOf" srcId="{5DA4AECB-DC6D-4AA9-BBCB-23999DF5A60D}" destId="{976B0985-B583-4AFA-AE7D-0017AE10520E}" srcOrd="0" destOrd="0" presId="urn:microsoft.com/office/officeart/2005/8/layout/hProcess3"/>
    <dgm:cxn modelId="{24903D6E-0EA9-4AED-8A36-9913E9DE0162}" type="presParOf" srcId="{5DA4AECB-DC6D-4AA9-BBCB-23999DF5A60D}" destId="{A7AA398F-D115-4A08-BD9D-884DC5391C28}" srcOrd="1" destOrd="0" presId="urn:microsoft.com/office/officeart/2005/8/layout/hProcess3"/>
    <dgm:cxn modelId="{6C257BEA-EE76-45D7-8B3E-1253853B76E3}" type="presParOf" srcId="{A7AA398F-D115-4A08-BD9D-884DC5391C28}" destId="{BD91C383-C8F4-42A8-9B8E-1D38E6CCAD6C}" srcOrd="0" destOrd="0" presId="urn:microsoft.com/office/officeart/2005/8/layout/hProcess3"/>
    <dgm:cxn modelId="{D7666596-EB98-485D-924C-BE8117DEF6F1}" type="presParOf" srcId="{A7AA398F-D115-4A08-BD9D-884DC5391C28}" destId="{4018A4DD-437E-4E93-9722-C643E6915D81}" srcOrd="1" destOrd="0" presId="urn:microsoft.com/office/officeart/2005/8/layout/hProcess3"/>
    <dgm:cxn modelId="{3DEBE7FE-D6BC-426A-81B4-1BE5E4E93B16}" type="presParOf" srcId="{4018A4DD-437E-4E93-9722-C643E6915D81}" destId="{FE05E68E-DBCF-4B71-8454-2892F51701F2}" srcOrd="0" destOrd="0" presId="urn:microsoft.com/office/officeart/2005/8/layout/hProcess3"/>
    <dgm:cxn modelId="{703F76C3-3B89-42AC-B037-25CB5775AB8F}" type="presParOf" srcId="{4018A4DD-437E-4E93-9722-C643E6915D81}" destId="{497FE84D-5FD4-4BF4-ADAA-1EC7E8FF20C2}" srcOrd="1" destOrd="0" presId="urn:microsoft.com/office/officeart/2005/8/layout/hProcess3"/>
    <dgm:cxn modelId="{5CE4939B-973C-48AF-A4B0-53ADE9B11483}" type="presParOf" srcId="{4018A4DD-437E-4E93-9722-C643E6915D81}" destId="{18C09308-EA21-40AF-AB15-B802E3A3CC23}" srcOrd="2" destOrd="0" presId="urn:microsoft.com/office/officeart/2005/8/layout/hProcess3"/>
    <dgm:cxn modelId="{0E08486D-4EFB-4E7B-B421-78A10071CB75}" type="presParOf" srcId="{4018A4DD-437E-4E93-9722-C643E6915D81}" destId="{F9F58881-5EC5-476C-BBC0-FA66C7E8C9B4}" srcOrd="3" destOrd="0" presId="urn:microsoft.com/office/officeart/2005/8/layout/hProcess3"/>
    <dgm:cxn modelId="{AB202C65-8602-4160-8A3F-B02BD67E5689}" type="presParOf" srcId="{A7AA398F-D115-4A08-BD9D-884DC5391C28}" destId="{6CD42C22-16B9-4897-B453-9B77CAE533C8}" srcOrd="2" destOrd="0" presId="urn:microsoft.com/office/officeart/2005/8/layout/hProcess3"/>
    <dgm:cxn modelId="{C3AFF1E1-BE2B-4DF3-97A8-DD4292798205}" type="presParOf" srcId="{A7AA398F-D115-4A08-BD9D-884DC5391C28}" destId="{435354A3-AECA-422F-AFD6-E716D1A0A21B}" srcOrd="3" destOrd="0" presId="urn:microsoft.com/office/officeart/2005/8/layout/hProcess3"/>
    <dgm:cxn modelId="{1F2A1F13-39AE-41B1-8A49-15DB2A83FD42}" type="presParOf" srcId="{A7AA398F-D115-4A08-BD9D-884DC5391C28}" destId="{5857DDB5-AE78-4722-86C6-CAE9922D6744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C41EF84-4A0B-4962-9EBA-2ACF1A0436B6}" type="doc">
      <dgm:prSet loTypeId="urn:microsoft.com/office/officeart/2005/8/layout/hProcess3" loCatId="process" qsTypeId="urn:microsoft.com/office/officeart/2005/8/quickstyle/3d4" qsCatId="3D" csTypeId="urn:microsoft.com/office/officeart/2005/8/colors/accent1_2" csCatId="accent1" phldr="1"/>
      <dgm:spPr/>
    </dgm:pt>
    <dgm:pt modelId="{3D974B92-17C0-48A6-A7F0-D788C68C8188}">
      <dgm:prSet phldrT="[Текст]"/>
      <dgm:spPr/>
      <dgm:t>
        <a:bodyPr/>
        <a:lstStyle/>
        <a:p>
          <a:r>
            <a:rPr lang="ru-RU" b="1" dirty="0" smtClean="0"/>
            <a:t>Повышение иммунного статуса молодняка </a:t>
          </a:r>
          <a:endParaRPr lang="ru-RU" b="1" dirty="0"/>
        </a:p>
      </dgm:t>
    </dgm:pt>
    <dgm:pt modelId="{4C9FC558-E49C-4A23-8805-0336838B590F}" type="parTrans" cxnId="{4AED8DA8-8618-4E21-A50B-19EAE8E226EE}">
      <dgm:prSet/>
      <dgm:spPr/>
      <dgm:t>
        <a:bodyPr/>
        <a:lstStyle/>
        <a:p>
          <a:endParaRPr lang="ru-RU"/>
        </a:p>
      </dgm:t>
    </dgm:pt>
    <dgm:pt modelId="{6A3A8092-652E-4CD4-80E3-C506ED77A5A0}" type="sibTrans" cxnId="{4AED8DA8-8618-4E21-A50B-19EAE8E226EE}">
      <dgm:prSet/>
      <dgm:spPr/>
      <dgm:t>
        <a:bodyPr/>
        <a:lstStyle/>
        <a:p>
          <a:endParaRPr lang="ru-RU"/>
        </a:p>
      </dgm:t>
    </dgm:pt>
    <dgm:pt modelId="{5DA4AECB-DC6D-4AA9-BBCB-23999DF5A60D}" type="pres">
      <dgm:prSet presAssocID="{AC41EF84-4A0B-4962-9EBA-2ACF1A0436B6}" presName="Name0" presStyleCnt="0">
        <dgm:presLayoutVars>
          <dgm:dir/>
          <dgm:animLvl val="lvl"/>
          <dgm:resizeHandles val="exact"/>
        </dgm:presLayoutVars>
      </dgm:prSet>
      <dgm:spPr/>
    </dgm:pt>
    <dgm:pt modelId="{976B0985-B583-4AFA-AE7D-0017AE10520E}" type="pres">
      <dgm:prSet presAssocID="{AC41EF84-4A0B-4962-9EBA-2ACF1A0436B6}" presName="dummy" presStyleCnt="0"/>
      <dgm:spPr/>
    </dgm:pt>
    <dgm:pt modelId="{A7AA398F-D115-4A08-BD9D-884DC5391C28}" type="pres">
      <dgm:prSet presAssocID="{AC41EF84-4A0B-4962-9EBA-2ACF1A0436B6}" presName="linH" presStyleCnt="0"/>
      <dgm:spPr/>
    </dgm:pt>
    <dgm:pt modelId="{BD91C383-C8F4-42A8-9B8E-1D38E6CCAD6C}" type="pres">
      <dgm:prSet presAssocID="{AC41EF84-4A0B-4962-9EBA-2ACF1A0436B6}" presName="padding1" presStyleCnt="0"/>
      <dgm:spPr/>
    </dgm:pt>
    <dgm:pt modelId="{E706010F-E086-4E57-9F9F-6377CABD512E}" type="pres">
      <dgm:prSet presAssocID="{3D974B92-17C0-48A6-A7F0-D788C68C8188}" presName="linV" presStyleCnt="0"/>
      <dgm:spPr/>
    </dgm:pt>
    <dgm:pt modelId="{A0837430-D693-467C-B4BE-5C2DF3907E53}" type="pres">
      <dgm:prSet presAssocID="{3D974B92-17C0-48A6-A7F0-D788C68C8188}" presName="spVertical1" presStyleCnt="0"/>
      <dgm:spPr/>
    </dgm:pt>
    <dgm:pt modelId="{88D35868-5D21-4632-B222-B7D0B6A8C7A0}" type="pres">
      <dgm:prSet presAssocID="{3D974B92-17C0-48A6-A7F0-D788C68C8188}" presName="parTx" presStyleLbl="revTx" presStyleIdx="0" presStyleCnt="1" custLinFactNeighborX="-86285" custLinFactNeighborY="-11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D0660C-6E6A-4C02-929D-600D8DA2ACC2}" type="pres">
      <dgm:prSet presAssocID="{3D974B92-17C0-48A6-A7F0-D788C68C8188}" presName="spVertical2" presStyleCnt="0"/>
      <dgm:spPr/>
    </dgm:pt>
    <dgm:pt modelId="{92F7955F-3C11-4680-853C-954C5AA9ABB1}" type="pres">
      <dgm:prSet presAssocID="{3D974B92-17C0-48A6-A7F0-D788C68C8188}" presName="spVertical3" presStyleCnt="0"/>
      <dgm:spPr/>
    </dgm:pt>
    <dgm:pt modelId="{6CD42C22-16B9-4897-B453-9B77CAE533C8}" type="pres">
      <dgm:prSet presAssocID="{AC41EF84-4A0B-4962-9EBA-2ACF1A0436B6}" presName="padding2" presStyleCnt="0"/>
      <dgm:spPr/>
    </dgm:pt>
    <dgm:pt modelId="{435354A3-AECA-422F-AFD6-E716D1A0A21B}" type="pres">
      <dgm:prSet presAssocID="{AC41EF84-4A0B-4962-9EBA-2ACF1A0436B6}" presName="negArrow" presStyleCnt="0"/>
      <dgm:spPr/>
    </dgm:pt>
    <dgm:pt modelId="{5857DDB5-AE78-4722-86C6-CAE9922D6744}" type="pres">
      <dgm:prSet presAssocID="{AC41EF84-4A0B-4962-9EBA-2ACF1A0436B6}" presName="backgroundArrow" presStyleLbl="node1" presStyleIdx="0" presStyleCnt="1" custLinFactNeighborX="885" custLinFactNeighborY="81283"/>
      <dgm:spPr>
        <a:solidFill>
          <a:srgbClr val="00B0F0"/>
        </a:solidFill>
      </dgm:spPr>
      <dgm:t>
        <a:bodyPr/>
        <a:lstStyle/>
        <a:p>
          <a:endParaRPr lang="ru-RU"/>
        </a:p>
      </dgm:t>
    </dgm:pt>
  </dgm:ptLst>
  <dgm:cxnLst>
    <dgm:cxn modelId="{E67A8EB8-A643-4B3F-8FC1-4F358C3E2992}" type="presOf" srcId="{3D974B92-17C0-48A6-A7F0-D788C68C8188}" destId="{88D35868-5D21-4632-B222-B7D0B6A8C7A0}" srcOrd="0" destOrd="0" presId="urn:microsoft.com/office/officeart/2005/8/layout/hProcess3"/>
    <dgm:cxn modelId="{4AED8DA8-8618-4E21-A50B-19EAE8E226EE}" srcId="{AC41EF84-4A0B-4962-9EBA-2ACF1A0436B6}" destId="{3D974B92-17C0-48A6-A7F0-D788C68C8188}" srcOrd="0" destOrd="0" parTransId="{4C9FC558-E49C-4A23-8805-0336838B590F}" sibTransId="{6A3A8092-652E-4CD4-80E3-C506ED77A5A0}"/>
    <dgm:cxn modelId="{F8EA5D9E-1396-4921-AE0B-F4CE6D0D92BB}" type="presOf" srcId="{AC41EF84-4A0B-4962-9EBA-2ACF1A0436B6}" destId="{5DA4AECB-DC6D-4AA9-BBCB-23999DF5A60D}" srcOrd="0" destOrd="0" presId="urn:microsoft.com/office/officeart/2005/8/layout/hProcess3"/>
    <dgm:cxn modelId="{C344E2A5-2350-45A2-8972-ACBE2FF87E16}" type="presParOf" srcId="{5DA4AECB-DC6D-4AA9-BBCB-23999DF5A60D}" destId="{976B0985-B583-4AFA-AE7D-0017AE10520E}" srcOrd="0" destOrd="0" presId="urn:microsoft.com/office/officeart/2005/8/layout/hProcess3"/>
    <dgm:cxn modelId="{8CB95523-4BF3-4B32-BF16-70BDDF8C3E30}" type="presParOf" srcId="{5DA4AECB-DC6D-4AA9-BBCB-23999DF5A60D}" destId="{A7AA398F-D115-4A08-BD9D-884DC5391C28}" srcOrd="1" destOrd="0" presId="urn:microsoft.com/office/officeart/2005/8/layout/hProcess3"/>
    <dgm:cxn modelId="{9071BCE0-6EA1-4C9C-AD44-BDDB6797F354}" type="presParOf" srcId="{A7AA398F-D115-4A08-BD9D-884DC5391C28}" destId="{BD91C383-C8F4-42A8-9B8E-1D38E6CCAD6C}" srcOrd="0" destOrd="0" presId="urn:microsoft.com/office/officeart/2005/8/layout/hProcess3"/>
    <dgm:cxn modelId="{C060BF99-1515-40C3-B254-A6CFB37E11FF}" type="presParOf" srcId="{A7AA398F-D115-4A08-BD9D-884DC5391C28}" destId="{E706010F-E086-4E57-9F9F-6377CABD512E}" srcOrd="1" destOrd="0" presId="urn:microsoft.com/office/officeart/2005/8/layout/hProcess3"/>
    <dgm:cxn modelId="{62EF621E-D5F8-4352-9127-8C310A431DB9}" type="presParOf" srcId="{E706010F-E086-4E57-9F9F-6377CABD512E}" destId="{A0837430-D693-467C-B4BE-5C2DF3907E53}" srcOrd="0" destOrd="0" presId="urn:microsoft.com/office/officeart/2005/8/layout/hProcess3"/>
    <dgm:cxn modelId="{A8EE8135-4FC4-4ED8-A00B-C443CB5C11BA}" type="presParOf" srcId="{E706010F-E086-4E57-9F9F-6377CABD512E}" destId="{88D35868-5D21-4632-B222-B7D0B6A8C7A0}" srcOrd="1" destOrd="0" presId="urn:microsoft.com/office/officeart/2005/8/layout/hProcess3"/>
    <dgm:cxn modelId="{9DBC1436-ED02-4C15-BDA3-A5C4F4356DED}" type="presParOf" srcId="{E706010F-E086-4E57-9F9F-6377CABD512E}" destId="{8CD0660C-6E6A-4C02-929D-600D8DA2ACC2}" srcOrd="2" destOrd="0" presId="urn:microsoft.com/office/officeart/2005/8/layout/hProcess3"/>
    <dgm:cxn modelId="{F35FE15C-22A7-4FBF-B3C5-8A9F19DBF8E2}" type="presParOf" srcId="{E706010F-E086-4E57-9F9F-6377CABD512E}" destId="{92F7955F-3C11-4680-853C-954C5AA9ABB1}" srcOrd="3" destOrd="0" presId="urn:microsoft.com/office/officeart/2005/8/layout/hProcess3"/>
    <dgm:cxn modelId="{4FD26736-036A-4096-BB0B-C2321721947C}" type="presParOf" srcId="{A7AA398F-D115-4A08-BD9D-884DC5391C28}" destId="{6CD42C22-16B9-4897-B453-9B77CAE533C8}" srcOrd="2" destOrd="0" presId="urn:microsoft.com/office/officeart/2005/8/layout/hProcess3"/>
    <dgm:cxn modelId="{006F27D6-C821-43D3-8276-F60116565CE2}" type="presParOf" srcId="{A7AA398F-D115-4A08-BD9D-884DC5391C28}" destId="{435354A3-AECA-422F-AFD6-E716D1A0A21B}" srcOrd="3" destOrd="0" presId="urn:microsoft.com/office/officeart/2005/8/layout/hProcess3"/>
    <dgm:cxn modelId="{0270A3A9-60E9-499E-83D7-6A66C4304356}" type="presParOf" srcId="{A7AA398F-D115-4A08-BD9D-884DC5391C28}" destId="{5857DDB5-AE78-4722-86C6-CAE9922D6744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C41EF84-4A0B-4962-9EBA-2ACF1A0436B6}" type="doc">
      <dgm:prSet loTypeId="urn:microsoft.com/office/officeart/2005/8/layout/hProcess3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D974B92-17C0-48A6-A7F0-D788C68C8188}">
      <dgm:prSet phldrT="[Текст]"/>
      <dgm:spPr/>
      <dgm:t>
        <a:bodyPr/>
        <a:lstStyle/>
        <a:p>
          <a:r>
            <a:rPr lang="ru-RU" b="1" dirty="0" smtClean="0"/>
            <a:t>Улучшение племенных качеств животных</a:t>
          </a:r>
          <a:endParaRPr lang="ru-RU" b="1" dirty="0"/>
        </a:p>
      </dgm:t>
    </dgm:pt>
    <dgm:pt modelId="{4C9FC558-E49C-4A23-8805-0336838B590F}" type="parTrans" cxnId="{4AED8DA8-8618-4E21-A50B-19EAE8E226EE}">
      <dgm:prSet/>
      <dgm:spPr/>
      <dgm:t>
        <a:bodyPr/>
        <a:lstStyle/>
        <a:p>
          <a:endParaRPr lang="ru-RU"/>
        </a:p>
      </dgm:t>
    </dgm:pt>
    <dgm:pt modelId="{6A3A8092-652E-4CD4-80E3-C506ED77A5A0}" type="sibTrans" cxnId="{4AED8DA8-8618-4E21-A50B-19EAE8E226EE}">
      <dgm:prSet/>
      <dgm:spPr/>
      <dgm:t>
        <a:bodyPr/>
        <a:lstStyle/>
        <a:p>
          <a:endParaRPr lang="ru-RU"/>
        </a:p>
      </dgm:t>
    </dgm:pt>
    <dgm:pt modelId="{5DA4AECB-DC6D-4AA9-BBCB-23999DF5A60D}" type="pres">
      <dgm:prSet presAssocID="{AC41EF84-4A0B-4962-9EBA-2ACF1A0436B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76B0985-B583-4AFA-AE7D-0017AE10520E}" type="pres">
      <dgm:prSet presAssocID="{AC41EF84-4A0B-4962-9EBA-2ACF1A0436B6}" presName="dummy" presStyleCnt="0"/>
      <dgm:spPr/>
    </dgm:pt>
    <dgm:pt modelId="{A7AA398F-D115-4A08-BD9D-884DC5391C28}" type="pres">
      <dgm:prSet presAssocID="{AC41EF84-4A0B-4962-9EBA-2ACF1A0436B6}" presName="linH" presStyleCnt="0"/>
      <dgm:spPr/>
    </dgm:pt>
    <dgm:pt modelId="{BD91C383-C8F4-42A8-9B8E-1D38E6CCAD6C}" type="pres">
      <dgm:prSet presAssocID="{AC41EF84-4A0B-4962-9EBA-2ACF1A0436B6}" presName="padding1" presStyleCnt="0"/>
      <dgm:spPr/>
    </dgm:pt>
    <dgm:pt modelId="{E706010F-E086-4E57-9F9F-6377CABD512E}" type="pres">
      <dgm:prSet presAssocID="{3D974B92-17C0-48A6-A7F0-D788C68C8188}" presName="linV" presStyleCnt="0"/>
      <dgm:spPr/>
    </dgm:pt>
    <dgm:pt modelId="{A0837430-D693-467C-B4BE-5C2DF3907E53}" type="pres">
      <dgm:prSet presAssocID="{3D974B92-17C0-48A6-A7F0-D788C68C8188}" presName="spVertical1" presStyleCnt="0"/>
      <dgm:spPr/>
    </dgm:pt>
    <dgm:pt modelId="{88D35868-5D21-4632-B222-B7D0B6A8C7A0}" type="pres">
      <dgm:prSet presAssocID="{3D974B92-17C0-48A6-A7F0-D788C68C8188}" presName="parTx" presStyleLbl="revTx" presStyleIdx="0" presStyleCnt="1" custLinFactNeighborX="-86285" custLinFactNeighborY="-11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D0660C-6E6A-4C02-929D-600D8DA2ACC2}" type="pres">
      <dgm:prSet presAssocID="{3D974B92-17C0-48A6-A7F0-D788C68C8188}" presName="spVertical2" presStyleCnt="0"/>
      <dgm:spPr/>
    </dgm:pt>
    <dgm:pt modelId="{92F7955F-3C11-4680-853C-954C5AA9ABB1}" type="pres">
      <dgm:prSet presAssocID="{3D974B92-17C0-48A6-A7F0-D788C68C8188}" presName="spVertical3" presStyleCnt="0"/>
      <dgm:spPr/>
    </dgm:pt>
    <dgm:pt modelId="{6CD42C22-16B9-4897-B453-9B77CAE533C8}" type="pres">
      <dgm:prSet presAssocID="{AC41EF84-4A0B-4962-9EBA-2ACF1A0436B6}" presName="padding2" presStyleCnt="0"/>
      <dgm:spPr/>
    </dgm:pt>
    <dgm:pt modelId="{435354A3-AECA-422F-AFD6-E716D1A0A21B}" type="pres">
      <dgm:prSet presAssocID="{AC41EF84-4A0B-4962-9EBA-2ACF1A0436B6}" presName="negArrow" presStyleCnt="0"/>
      <dgm:spPr/>
    </dgm:pt>
    <dgm:pt modelId="{5857DDB5-AE78-4722-86C6-CAE9922D6744}" type="pres">
      <dgm:prSet presAssocID="{AC41EF84-4A0B-4962-9EBA-2ACF1A0436B6}" presName="backgroundArrow" presStyleLbl="node1" presStyleIdx="0" presStyleCnt="1" custLinFactNeighborX="885" custLinFactNeighborY="81283"/>
      <dgm:spPr>
        <a:solidFill>
          <a:srgbClr val="00B0F0"/>
        </a:solidFill>
      </dgm:spPr>
      <dgm:t>
        <a:bodyPr/>
        <a:lstStyle/>
        <a:p>
          <a:endParaRPr lang="ru-RU"/>
        </a:p>
      </dgm:t>
    </dgm:pt>
  </dgm:ptLst>
  <dgm:cxnLst>
    <dgm:cxn modelId="{FDFA63EF-74D8-4E4D-8214-454848685C6C}" type="presOf" srcId="{3D974B92-17C0-48A6-A7F0-D788C68C8188}" destId="{88D35868-5D21-4632-B222-B7D0B6A8C7A0}" srcOrd="0" destOrd="0" presId="urn:microsoft.com/office/officeart/2005/8/layout/hProcess3"/>
    <dgm:cxn modelId="{4AED8DA8-8618-4E21-A50B-19EAE8E226EE}" srcId="{AC41EF84-4A0B-4962-9EBA-2ACF1A0436B6}" destId="{3D974B92-17C0-48A6-A7F0-D788C68C8188}" srcOrd="0" destOrd="0" parTransId="{4C9FC558-E49C-4A23-8805-0336838B590F}" sibTransId="{6A3A8092-652E-4CD4-80E3-C506ED77A5A0}"/>
    <dgm:cxn modelId="{CF70A07B-A8FD-4721-BE13-35514B09CBCC}" type="presOf" srcId="{AC41EF84-4A0B-4962-9EBA-2ACF1A0436B6}" destId="{5DA4AECB-DC6D-4AA9-BBCB-23999DF5A60D}" srcOrd="0" destOrd="0" presId="urn:microsoft.com/office/officeart/2005/8/layout/hProcess3"/>
    <dgm:cxn modelId="{94035C1A-1D84-4BE9-A9EF-DCD250DD4CCF}" type="presParOf" srcId="{5DA4AECB-DC6D-4AA9-BBCB-23999DF5A60D}" destId="{976B0985-B583-4AFA-AE7D-0017AE10520E}" srcOrd="0" destOrd="0" presId="urn:microsoft.com/office/officeart/2005/8/layout/hProcess3"/>
    <dgm:cxn modelId="{0E3D2314-B3C3-4E90-9B3D-4A6363C13499}" type="presParOf" srcId="{5DA4AECB-DC6D-4AA9-BBCB-23999DF5A60D}" destId="{A7AA398F-D115-4A08-BD9D-884DC5391C28}" srcOrd="1" destOrd="0" presId="urn:microsoft.com/office/officeart/2005/8/layout/hProcess3"/>
    <dgm:cxn modelId="{EB850468-B039-4C8A-85A8-D56DB80FDD93}" type="presParOf" srcId="{A7AA398F-D115-4A08-BD9D-884DC5391C28}" destId="{BD91C383-C8F4-42A8-9B8E-1D38E6CCAD6C}" srcOrd="0" destOrd="0" presId="urn:microsoft.com/office/officeart/2005/8/layout/hProcess3"/>
    <dgm:cxn modelId="{86DCA3DE-5E10-4BE8-864C-9CEE64D1B1AA}" type="presParOf" srcId="{A7AA398F-D115-4A08-BD9D-884DC5391C28}" destId="{E706010F-E086-4E57-9F9F-6377CABD512E}" srcOrd="1" destOrd="0" presId="urn:microsoft.com/office/officeart/2005/8/layout/hProcess3"/>
    <dgm:cxn modelId="{E131AC97-DBCB-4047-8D09-FF325016E089}" type="presParOf" srcId="{E706010F-E086-4E57-9F9F-6377CABD512E}" destId="{A0837430-D693-467C-B4BE-5C2DF3907E53}" srcOrd="0" destOrd="0" presId="urn:microsoft.com/office/officeart/2005/8/layout/hProcess3"/>
    <dgm:cxn modelId="{92C62C4A-15AA-4ECA-AEF8-3BFC5C16E266}" type="presParOf" srcId="{E706010F-E086-4E57-9F9F-6377CABD512E}" destId="{88D35868-5D21-4632-B222-B7D0B6A8C7A0}" srcOrd="1" destOrd="0" presId="urn:microsoft.com/office/officeart/2005/8/layout/hProcess3"/>
    <dgm:cxn modelId="{A646D7BD-2A89-4FE0-A30B-53C2864F7E62}" type="presParOf" srcId="{E706010F-E086-4E57-9F9F-6377CABD512E}" destId="{8CD0660C-6E6A-4C02-929D-600D8DA2ACC2}" srcOrd="2" destOrd="0" presId="urn:microsoft.com/office/officeart/2005/8/layout/hProcess3"/>
    <dgm:cxn modelId="{1D3413F0-2DD1-4E86-92E7-F324333C5A41}" type="presParOf" srcId="{E706010F-E086-4E57-9F9F-6377CABD512E}" destId="{92F7955F-3C11-4680-853C-954C5AA9ABB1}" srcOrd="3" destOrd="0" presId="urn:microsoft.com/office/officeart/2005/8/layout/hProcess3"/>
    <dgm:cxn modelId="{90524776-6DA5-41F0-A3BF-F83516910951}" type="presParOf" srcId="{A7AA398F-D115-4A08-BD9D-884DC5391C28}" destId="{6CD42C22-16B9-4897-B453-9B77CAE533C8}" srcOrd="2" destOrd="0" presId="urn:microsoft.com/office/officeart/2005/8/layout/hProcess3"/>
    <dgm:cxn modelId="{710B6DED-A461-4772-87FB-BDB17E9D75B7}" type="presParOf" srcId="{A7AA398F-D115-4A08-BD9D-884DC5391C28}" destId="{435354A3-AECA-422F-AFD6-E716D1A0A21B}" srcOrd="3" destOrd="0" presId="urn:microsoft.com/office/officeart/2005/8/layout/hProcess3"/>
    <dgm:cxn modelId="{944034B5-716F-4276-B6A1-78C43AFC1A64}" type="presParOf" srcId="{A7AA398F-D115-4A08-BD9D-884DC5391C28}" destId="{5857DDB5-AE78-4722-86C6-CAE9922D6744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C41EF84-4A0B-4962-9EBA-2ACF1A0436B6}" type="doc">
      <dgm:prSet loTypeId="urn:microsoft.com/office/officeart/2005/8/layout/hProcess3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D974B92-17C0-48A6-A7F0-D788C68C8188}">
      <dgm:prSet phldrT="[Текст]"/>
      <dgm:spPr/>
      <dgm:t>
        <a:bodyPr/>
        <a:lstStyle/>
        <a:p>
          <a:r>
            <a:rPr lang="ru-RU" b="1" smtClean="0"/>
            <a:t>Снижение заболеваемости </a:t>
          </a:r>
          <a:endParaRPr lang="ru-RU" b="1" dirty="0"/>
        </a:p>
      </dgm:t>
    </dgm:pt>
    <dgm:pt modelId="{4C9FC558-E49C-4A23-8805-0336838B590F}" type="parTrans" cxnId="{4AED8DA8-8618-4E21-A50B-19EAE8E226EE}">
      <dgm:prSet/>
      <dgm:spPr/>
      <dgm:t>
        <a:bodyPr/>
        <a:lstStyle/>
        <a:p>
          <a:endParaRPr lang="ru-RU"/>
        </a:p>
      </dgm:t>
    </dgm:pt>
    <dgm:pt modelId="{6A3A8092-652E-4CD4-80E3-C506ED77A5A0}" type="sibTrans" cxnId="{4AED8DA8-8618-4E21-A50B-19EAE8E226EE}">
      <dgm:prSet/>
      <dgm:spPr/>
      <dgm:t>
        <a:bodyPr/>
        <a:lstStyle/>
        <a:p>
          <a:endParaRPr lang="ru-RU"/>
        </a:p>
      </dgm:t>
    </dgm:pt>
    <dgm:pt modelId="{5DA4AECB-DC6D-4AA9-BBCB-23999DF5A60D}" type="pres">
      <dgm:prSet presAssocID="{AC41EF84-4A0B-4962-9EBA-2ACF1A0436B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76B0985-B583-4AFA-AE7D-0017AE10520E}" type="pres">
      <dgm:prSet presAssocID="{AC41EF84-4A0B-4962-9EBA-2ACF1A0436B6}" presName="dummy" presStyleCnt="0"/>
      <dgm:spPr/>
    </dgm:pt>
    <dgm:pt modelId="{A7AA398F-D115-4A08-BD9D-884DC5391C28}" type="pres">
      <dgm:prSet presAssocID="{AC41EF84-4A0B-4962-9EBA-2ACF1A0436B6}" presName="linH" presStyleCnt="0"/>
      <dgm:spPr/>
    </dgm:pt>
    <dgm:pt modelId="{BD91C383-C8F4-42A8-9B8E-1D38E6CCAD6C}" type="pres">
      <dgm:prSet presAssocID="{AC41EF84-4A0B-4962-9EBA-2ACF1A0436B6}" presName="padding1" presStyleCnt="0"/>
      <dgm:spPr/>
    </dgm:pt>
    <dgm:pt modelId="{E706010F-E086-4E57-9F9F-6377CABD512E}" type="pres">
      <dgm:prSet presAssocID="{3D974B92-17C0-48A6-A7F0-D788C68C8188}" presName="linV" presStyleCnt="0"/>
      <dgm:spPr/>
    </dgm:pt>
    <dgm:pt modelId="{A0837430-D693-467C-B4BE-5C2DF3907E53}" type="pres">
      <dgm:prSet presAssocID="{3D974B92-17C0-48A6-A7F0-D788C68C8188}" presName="spVertical1" presStyleCnt="0"/>
      <dgm:spPr/>
    </dgm:pt>
    <dgm:pt modelId="{88D35868-5D21-4632-B222-B7D0B6A8C7A0}" type="pres">
      <dgm:prSet presAssocID="{3D974B92-17C0-48A6-A7F0-D788C68C8188}" presName="parTx" presStyleLbl="revTx" presStyleIdx="0" presStyleCnt="1" custLinFactNeighborX="-86285" custLinFactNeighborY="-11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D0660C-6E6A-4C02-929D-600D8DA2ACC2}" type="pres">
      <dgm:prSet presAssocID="{3D974B92-17C0-48A6-A7F0-D788C68C8188}" presName="spVertical2" presStyleCnt="0"/>
      <dgm:spPr/>
    </dgm:pt>
    <dgm:pt modelId="{92F7955F-3C11-4680-853C-954C5AA9ABB1}" type="pres">
      <dgm:prSet presAssocID="{3D974B92-17C0-48A6-A7F0-D788C68C8188}" presName="spVertical3" presStyleCnt="0"/>
      <dgm:spPr/>
    </dgm:pt>
    <dgm:pt modelId="{6CD42C22-16B9-4897-B453-9B77CAE533C8}" type="pres">
      <dgm:prSet presAssocID="{AC41EF84-4A0B-4962-9EBA-2ACF1A0436B6}" presName="padding2" presStyleCnt="0"/>
      <dgm:spPr/>
    </dgm:pt>
    <dgm:pt modelId="{435354A3-AECA-422F-AFD6-E716D1A0A21B}" type="pres">
      <dgm:prSet presAssocID="{AC41EF84-4A0B-4962-9EBA-2ACF1A0436B6}" presName="negArrow" presStyleCnt="0"/>
      <dgm:spPr/>
    </dgm:pt>
    <dgm:pt modelId="{5857DDB5-AE78-4722-86C6-CAE9922D6744}" type="pres">
      <dgm:prSet presAssocID="{AC41EF84-4A0B-4962-9EBA-2ACF1A0436B6}" presName="backgroundArrow" presStyleLbl="node1" presStyleIdx="0" presStyleCnt="1" custLinFactNeighborX="885" custLinFactNeighborY="81283"/>
      <dgm:spPr>
        <a:solidFill>
          <a:srgbClr val="00B0F0"/>
        </a:solidFill>
      </dgm:spPr>
      <dgm:t>
        <a:bodyPr/>
        <a:lstStyle/>
        <a:p>
          <a:endParaRPr lang="ru-RU"/>
        </a:p>
      </dgm:t>
    </dgm:pt>
  </dgm:ptLst>
  <dgm:cxnLst>
    <dgm:cxn modelId="{258985F1-D025-4262-8533-4B00D5994EA2}" type="presOf" srcId="{AC41EF84-4A0B-4962-9EBA-2ACF1A0436B6}" destId="{5DA4AECB-DC6D-4AA9-BBCB-23999DF5A60D}" srcOrd="0" destOrd="0" presId="urn:microsoft.com/office/officeart/2005/8/layout/hProcess3"/>
    <dgm:cxn modelId="{C2E54719-3AFB-4E35-9758-2B8FF2F08FF8}" type="presOf" srcId="{3D974B92-17C0-48A6-A7F0-D788C68C8188}" destId="{88D35868-5D21-4632-B222-B7D0B6A8C7A0}" srcOrd="0" destOrd="0" presId="urn:microsoft.com/office/officeart/2005/8/layout/hProcess3"/>
    <dgm:cxn modelId="{4AED8DA8-8618-4E21-A50B-19EAE8E226EE}" srcId="{AC41EF84-4A0B-4962-9EBA-2ACF1A0436B6}" destId="{3D974B92-17C0-48A6-A7F0-D788C68C8188}" srcOrd="0" destOrd="0" parTransId="{4C9FC558-E49C-4A23-8805-0336838B590F}" sibTransId="{6A3A8092-652E-4CD4-80E3-C506ED77A5A0}"/>
    <dgm:cxn modelId="{8884366E-A391-41AF-A635-B18642A76BBF}" type="presParOf" srcId="{5DA4AECB-DC6D-4AA9-BBCB-23999DF5A60D}" destId="{976B0985-B583-4AFA-AE7D-0017AE10520E}" srcOrd="0" destOrd="0" presId="urn:microsoft.com/office/officeart/2005/8/layout/hProcess3"/>
    <dgm:cxn modelId="{9A313A8B-4A8C-4C0F-A2CD-DEE0BC85175D}" type="presParOf" srcId="{5DA4AECB-DC6D-4AA9-BBCB-23999DF5A60D}" destId="{A7AA398F-D115-4A08-BD9D-884DC5391C28}" srcOrd="1" destOrd="0" presId="urn:microsoft.com/office/officeart/2005/8/layout/hProcess3"/>
    <dgm:cxn modelId="{B6464A12-5998-4310-8B06-16D6CC60A404}" type="presParOf" srcId="{A7AA398F-D115-4A08-BD9D-884DC5391C28}" destId="{BD91C383-C8F4-42A8-9B8E-1D38E6CCAD6C}" srcOrd="0" destOrd="0" presId="urn:microsoft.com/office/officeart/2005/8/layout/hProcess3"/>
    <dgm:cxn modelId="{6069BCBB-F46A-4768-AA99-8812A8AA29D9}" type="presParOf" srcId="{A7AA398F-D115-4A08-BD9D-884DC5391C28}" destId="{E706010F-E086-4E57-9F9F-6377CABD512E}" srcOrd="1" destOrd="0" presId="urn:microsoft.com/office/officeart/2005/8/layout/hProcess3"/>
    <dgm:cxn modelId="{E872E963-004A-44BE-93AD-5ACA6E114ECF}" type="presParOf" srcId="{E706010F-E086-4E57-9F9F-6377CABD512E}" destId="{A0837430-D693-467C-B4BE-5C2DF3907E53}" srcOrd="0" destOrd="0" presId="urn:microsoft.com/office/officeart/2005/8/layout/hProcess3"/>
    <dgm:cxn modelId="{744A4E72-C80D-4293-90E8-B1CA0B69150E}" type="presParOf" srcId="{E706010F-E086-4E57-9F9F-6377CABD512E}" destId="{88D35868-5D21-4632-B222-B7D0B6A8C7A0}" srcOrd="1" destOrd="0" presId="urn:microsoft.com/office/officeart/2005/8/layout/hProcess3"/>
    <dgm:cxn modelId="{C46DF51F-8981-4CE4-A2F4-92073705DFB5}" type="presParOf" srcId="{E706010F-E086-4E57-9F9F-6377CABD512E}" destId="{8CD0660C-6E6A-4C02-929D-600D8DA2ACC2}" srcOrd="2" destOrd="0" presId="urn:microsoft.com/office/officeart/2005/8/layout/hProcess3"/>
    <dgm:cxn modelId="{0A469C7E-989F-4A15-A72F-9BD51D00FD64}" type="presParOf" srcId="{E706010F-E086-4E57-9F9F-6377CABD512E}" destId="{92F7955F-3C11-4680-853C-954C5AA9ABB1}" srcOrd="3" destOrd="0" presId="urn:microsoft.com/office/officeart/2005/8/layout/hProcess3"/>
    <dgm:cxn modelId="{E991F146-0C4C-4ED9-874B-957A6549B063}" type="presParOf" srcId="{A7AA398F-D115-4A08-BD9D-884DC5391C28}" destId="{6CD42C22-16B9-4897-B453-9B77CAE533C8}" srcOrd="2" destOrd="0" presId="urn:microsoft.com/office/officeart/2005/8/layout/hProcess3"/>
    <dgm:cxn modelId="{CA392D4A-0663-4C22-A2DA-39A0BA0E6A05}" type="presParOf" srcId="{A7AA398F-D115-4A08-BD9D-884DC5391C28}" destId="{435354A3-AECA-422F-AFD6-E716D1A0A21B}" srcOrd="3" destOrd="0" presId="urn:microsoft.com/office/officeart/2005/8/layout/hProcess3"/>
    <dgm:cxn modelId="{36310EF0-A0A9-444E-904B-53DBE91E22C5}" type="presParOf" srcId="{A7AA398F-D115-4A08-BD9D-884DC5391C28}" destId="{5857DDB5-AE78-4722-86C6-CAE9922D6744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4C8BEA-CE46-40E3-8E8F-692510CD9377}" type="doc">
      <dgm:prSet loTypeId="urn:microsoft.com/office/officeart/2005/8/layout/vList2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12D4DE5A-8CEA-4D24-A29A-AB35B40E2CCD}">
      <dgm:prSet/>
      <dgm:spPr/>
      <dgm:t>
        <a:bodyPr/>
        <a:lstStyle/>
        <a:p>
          <a:r>
            <a:rPr lang="ru-RU" b="1" dirty="0" smtClean="0">
              <a:solidFill>
                <a:srgbClr val="000099"/>
              </a:solidFill>
            </a:rPr>
            <a:t>1. </a:t>
          </a:r>
          <a:r>
            <a:rPr lang="ru-RU" b="1" dirty="0" err="1" smtClean="0">
              <a:solidFill>
                <a:srgbClr val="000099"/>
              </a:solidFill>
            </a:rPr>
            <a:t>Пробиотические</a:t>
          </a:r>
          <a:endParaRPr lang="ru-RU" b="1" dirty="0">
            <a:solidFill>
              <a:srgbClr val="000099"/>
            </a:solidFill>
          </a:endParaRPr>
        </a:p>
      </dgm:t>
    </dgm:pt>
    <dgm:pt modelId="{87BD67CF-F6F1-4F65-8D12-7964F9C5B2E3}" type="parTrans" cxnId="{A2679292-2B1C-4393-BC14-F9C31A4E7280}">
      <dgm:prSet/>
      <dgm:spPr/>
      <dgm:t>
        <a:bodyPr/>
        <a:lstStyle/>
        <a:p>
          <a:endParaRPr lang="ru-RU"/>
        </a:p>
      </dgm:t>
    </dgm:pt>
    <dgm:pt modelId="{3A7A7DB6-1E70-4D25-96CE-CDE0F13556A5}" type="sibTrans" cxnId="{A2679292-2B1C-4393-BC14-F9C31A4E7280}">
      <dgm:prSet/>
      <dgm:spPr/>
      <dgm:t>
        <a:bodyPr/>
        <a:lstStyle/>
        <a:p>
          <a:endParaRPr lang="ru-RU"/>
        </a:p>
      </dgm:t>
    </dgm:pt>
    <dgm:pt modelId="{E0D7010E-E60A-4908-9A28-010C40E0D8E5}">
      <dgm:prSet/>
      <dgm:spPr/>
      <dgm:t>
        <a:bodyPr/>
        <a:lstStyle/>
        <a:p>
          <a:r>
            <a:rPr lang="ru-RU" b="1" dirty="0" smtClean="0">
              <a:solidFill>
                <a:srgbClr val="000099"/>
              </a:solidFill>
            </a:rPr>
            <a:t>2. Иммунобиологические</a:t>
          </a:r>
          <a:endParaRPr lang="ru-RU" b="1" dirty="0">
            <a:solidFill>
              <a:srgbClr val="000099"/>
            </a:solidFill>
          </a:endParaRPr>
        </a:p>
      </dgm:t>
    </dgm:pt>
    <dgm:pt modelId="{E73B692E-7C45-4C58-8921-0BEB37D15D7A}" type="parTrans" cxnId="{F52B5687-7CBB-437E-900D-D17646685966}">
      <dgm:prSet/>
      <dgm:spPr/>
      <dgm:t>
        <a:bodyPr/>
        <a:lstStyle/>
        <a:p>
          <a:endParaRPr lang="ru-RU"/>
        </a:p>
      </dgm:t>
    </dgm:pt>
    <dgm:pt modelId="{69255647-C9C1-4335-8C0F-5CD97C89F711}" type="sibTrans" cxnId="{F52B5687-7CBB-437E-900D-D17646685966}">
      <dgm:prSet/>
      <dgm:spPr/>
      <dgm:t>
        <a:bodyPr/>
        <a:lstStyle/>
        <a:p>
          <a:endParaRPr lang="ru-RU"/>
        </a:p>
      </dgm:t>
    </dgm:pt>
    <dgm:pt modelId="{E62B1DCF-6981-49CA-92BB-CE98357CC3E7}">
      <dgm:prSet/>
      <dgm:spPr/>
      <dgm:t>
        <a:bodyPr/>
        <a:lstStyle/>
        <a:p>
          <a:r>
            <a:rPr lang="ru-RU" b="1" dirty="0" smtClean="0">
              <a:solidFill>
                <a:srgbClr val="000099"/>
              </a:solidFill>
            </a:rPr>
            <a:t>3. Бактериальные</a:t>
          </a:r>
          <a:endParaRPr lang="ru-RU" b="1" dirty="0">
            <a:solidFill>
              <a:srgbClr val="000099"/>
            </a:solidFill>
          </a:endParaRPr>
        </a:p>
      </dgm:t>
    </dgm:pt>
    <dgm:pt modelId="{C4E69BBF-C1A1-441F-B9FF-B29A2B860D0E}" type="parTrans" cxnId="{53A6C8C2-8BE1-40CD-8F30-A4C40F08D36D}">
      <dgm:prSet/>
      <dgm:spPr/>
      <dgm:t>
        <a:bodyPr/>
        <a:lstStyle/>
        <a:p>
          <a:endParaRPr lang="ru-RU"/>
        </a:p>
      </dgm:t>
    </dgm:pt>
    <dgm:pt modelId="{333C1631-3C6D-4B6A-9121-1C969AF0F783}" type="sibTrans" cxnId="{53A6C8C2-8BE1-40CD-8F30-A4C40F08D36D}">
      <dgm:prSet/>
      <dgm:spPr/>
      <dgm:t>
        <a:bodyPr/>
        <a:lstStyle/>
        <a:p>
          <a:endParaRPr lang="ru-RU"/>
        </a:p>
      </dgm:t>
    </dgm:pt>
    <dgm:pt modelId="{E5192ED8-8D27-4B16-895D-DA1CA4892A79}">
      <dgm:prSet/>
      <dgm:spPr/>
      <dgm:t>
        <a:bodyPr/>
        <a:lstStyle/>
        <a:p>
          <a:r>
            <a:rPr lang="ru-RU" b="1" dirty="0" smtClean="0">
              <a:solidFill>
                <a:srgbClr val="000099"/>
              </a:solidFill>
            </a:rPr>
            <a:t>4. Химиотерапевтические</a:t>
          </a:r>
          <a:endParaRPr lang="ru-RU" b="1" dirty="0">
            <a:solidFill>
              <a:srgbClr val="000099"/>
            </a:solidFill>
          </a:endParaRPr>
        </a:p>
      </dgm:t>
    </dgm:pt>
    <dgm:pt modelId="{E328EF2C-E054-4152-8EC0-296A38AF5716}" type="parTrans" cxnId="{7EDFF767-DC39-41C1-8F93-60BEAAD89C22}">
      <dgm:prSet/>
      <dgm:spPr/>
      <dgm:t>
        <a:bodyPr/>
        <a:lstStyle/>
        <a:p>
          <a:endParaRPr lang="ru-RU"/>
        </a:p>
      </dgm:t>
    </dgm:pt>
    <dgm:pt modelId="{E53EA333-D246-45F5-BADB-ADD995083DB8}" type="sibTrans" cxnId="{7EDFF767-DC39-41C1-8F93-60BEAAD89C22}">
      <dgm:prSet/>
      <dgm:spPr/>
      <dgm:t>
        <a:bodyPr/>
        <a:lstStyle/>
        <a:p>
          <a:endParaRPr lang="ru-RU"/>
        </a:p>
      </dgm:t>
    </dgm:pt>
    <dgm:pt modelId="{E4DE2064-5855-4C0F-BC27-C4557299443A}">
      <dgm:prSet/>
      <dgm:spPr/>
      <dgm:t>
        <a:bodyPr/>
        <a:lstStyle/>
        <a:p>
          <a:r>
            <a:rPr lang="ru-RU" b="1" dirty="0" smtClean="0">
              <a:solidFill>
                <a:srgbClr val="000099"/>
              </a:solidFill>
            </a:rPr>
            <a:t>5. Биостимуляторы</a:t>
          </a:r>
          <a:endParaRPr lang="ru-RU" b="1" dirty="0">
            <a:solidFill>
              <a:srgbClr val="000099"/>
            </a:solidFill>
          </a:endParaRPr>
        </a:p>
      </dgm:t>
    </dgm:pt>
    <dgm:pt modelId="{8F443FFB-AD13-49D8-B662-4DEFB94B2A9A}" type="parTrans" cxnId="{FFF834A3-62F2-44C6-8396-F7B915F9FE36}">
      <dgm:prSet/>
      <dgm:spPr/>
      <dgm:t>
        <a:bodyPr/>
        <a:lstStyle/>
        <a:p>
          <a:endParaRPr lang="ru-RU"/>
        </a:p>
      </dgm:t>
    </dgm:pt>
    <dgm:pt modelId="{017DB803-466F-45AB-8E19-3A0A1FD66DAE}" type="sibTrans" cxnId="{FFF834A3-62F2-44C6-8396-F7B915F9FE36}">
      <dgm:prSet/>
      <dgm:spPr/>
      <dgm:t>
        <a:bodyPr/>
        <a:lstStyle/>
        <a:p>
          <a:endParaRPr lang="ru-RU"/>
        </a:p>
      </dgm:t>
    </dgm:pt>
    <dgm:pt modelId="{BA95F93E-8A6D-4BC6-B084-122EC0DE2D7C}">
      <dgm:prSet/>
      <dgm:spPr/>
      <dgm:t>
        <a:bodyPr/>
        <a:lstStyle/>
        <a:p>
          <a:r>
            <a:rPr lang="ru-RU" b="1" dirty="0" smtClean="0">
              <a:solidFill>
                <a:srgbClr val="000099"/>
              </a:solidFill>
            </a:rPr>
            <a:t>6. </a:t>
          </a:r>
          <a:r>
            <a:rPr lang="ru-RU" b="1" dirty="0" err="1" smtClean="0">
              <a:solidFill>
                <a:srgbClr val="000099"/>
              </a:solidFill>
            </a:rPr>
            <a:t>Биоциды</a:t>
          </a:r>
          <a:endParaRPr lang="ru-RU" b="1" dirty="0">
            <a:solidFill>
              <a:srgbClr val="000099"/>
            </a:solidFill>
          </a:endParaRPr>
        </a:p>
      </dgm:t>
    </dgm:pt>
    <dgm:pt modelId="{09640AF8-A930-4376-BCB6-69BCC1BB3E82}" type="parTrans" cxnId="{A194743B-9BD3-44FB-935E-3AFE79443E1B}">
      <dgm:prSet/>
      <dgm:spPr/>
      <dgm:t>
        <a:bodyPr/>
        <a:lstStyle/>
        <a:p>
          <a:endParaRPr lang="ru-RU"/>
        </a:p>
      </dgm:t>
    </dgm:pt>
    <dgm:pt modelId="{C1B5ACFE-D048-490C-89B0-9AA8A56FE4B7}" type="sibTrans" cxnId="{A194743B-9BD3-44FB-935E-3AFE79443E1B}">
      <dgm:prSet/>
      <dgm:spPr/>
      <dgm:t>
        <a:bodyPr/>
        <a:lstStyle/>
        <a:p>
          <a:endParaRPr lang="ru-RU"/>
        </a:p>
      </dgm:t>
    </dgm:pt>
    <dgm:pt modelId="{AF40C890-E10E-48E6-A65F-50D7B97628EF}">
      <dgm:prSet/>
      <dgm:spPr/>
      <dgm:t>
        <a:bodyPr/>
        <a:lstStyle/>
        <a:p>
          <a:r>
            <a:rPr lang="ru-RU" b="1" dirty="0" smtClean="0">
              <a:solidFill>
                <a:srgbClr val="000099"/>
              </a:solidFill>
            </a:rPr>
            <a:t>7. Биопрепараты для утилизации навоза и получения </a:t>
          </a:r>
          <a:r>
            <a:rPr lang="ru-RU" b="1" dirty="0" err="1" smtClean="0">
              <a:solidFill>
                <a:srgbClr val="000099"/>
              </a:solidFill>
            </a:rPr>
            <a:t>биогумуса</a:t>
          </a:r>
          <a:endParaRPr lang="ru-RU" b="1" dirty="0">
            <a:solidFill>
              <a:srgbClr val="000099"/>
            </a:solidFill>
          </a:endParaRPr>
        </a:p>
      </dgm:t>
    </dgm:pt>
    <dgm:pt modelId="{BFD3842F-E249-45AD-AA06-DE87E7AD728D}" type="parTrans" cxnId="{0BA319AF-184B-42FD-9D7C-3780EF8AF979}">
      <dgm:prSet/>
      <dgm:spPr/>
      <dgm:t>
        <a:bodyPr/>
        <a:lstStyle/>
        <a:p>
          <a:endParaRPr lang="ru-RU"/>
        </a:p>
      </dgm:t>
    </dgm:pt>
    <dgm:pt modelId="{4F709140-B674-4207-A929-C13A8C580193}" type="sibTrans" cxnId="{0BA319AF-184B-42FD-9D7C-3780EF8AF979}">
      <dgm:prSet/>
      <dgm:spPr/>
      <dgm:t>
        <a:bodyPr/>
        <a:lstStyle/>
        <a:p>
          <a:endParaRPr lang="ru-RU"/>
        </a:p>
      </dgm:t>
    </dgm:pt>
    <dgm:pt modelId="{0F8707E0-59F0-463A-80B2-EA92629705B0}">
      <dgm:prSet/>
      <dgm:spPr/>
      <dgm:t>
        <a:bodyPr/>
        <a:lstStyle/>
        <a:p>
          <a:r>
            <a:rPr lang="ru-RU" b="1" dirty="0" smtClean="0">
              <a:solidFill>
                <a:srgbClr val="000099"/>
              </a:solidFill>
            </a:rPr>
            <a:t>8. Биопрепараты для реабилитации и повышения плодородия почв</a:t>
          </a:r>
          <a:endParaRPr lang="ru-RU" b="1" dirty="0">
            <a:solidFill>
              <a:srgbClr val="000099"/>
            </a:solidFill>
          </a:endParaRPr>
        </a:p>
      </dgm:t>
    </dgm:pt>
    <dgm:pt modelId="{F93845D6-E5A9-4813-A7D4-86882481407C}" type="parTrans" cxnId="{0242E674-64ED-4E99-B001-174AEE619E14}">
      <dgm:prSet/>
      <dgm:spPr/>
      <dgm:t>
        <a:bodyPr/>
        <a:lstStyle/>
        <a:p>
          <a:endParaRPr lang="ru-RU"/>
        </a:p>
      </dgm:t>
    </dgm:pt>
    <dgm:pt modelId="{0FDC701D-E410-45B1-B0ED-DFB899E455CE}" type="sibTrans" cxnId="{0242E674-64ED-4E99-B001-174AEE619E14}">
      <dgm:prSet/>
      <dgm:spPr/>
      <dgm:t>
        <a:bodyPr/>
        <a:lstStyle/>
        <a:p>
          <a:endParaRPr lang="ru-RU"/>
        </a:p>
      </dgm:t>
    </dgm:pt>
    <dgm:pt modelId="{3ADAB37E-F153-4390-8810-F3C5377CEA97}" type="pres">
      <dgm:prSet presAssocID="{5F4C8BEA-CE46-40E3-8E8F-692510CD937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9346093-6327-4218-ACDB-967F47B147CA}" type="pres">
      <dgm:prSet presAssocID="{12D4DE5A-8CEA-4D24-A29A-AB35B40E2CCD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4994390-478B-457A-97F3-0BC1D2F063E5}" type="pres">
      <dgm:prSet presAssocID="{3A7A7DB6-1E70-4D25-96CE-CDE0F13556A5}" presName="spacer" presStyleCnt="0"/>
      <dgm:spPr/>
      <dgm:t>
        <a:bodyPr/>
        <a:lstStyle/>
        <a:p>
          <a:endParaRPr lang="ru-RU"/>
        </a:p>
      </dgm:t>
    </dgm:pt>
    <dgm:pt modelId="{54D40602-8BF4-4974-8E74-01C2CA68204C}" type="pres">
      <dgm:prSet presAssocID="{E0D7010E-E60A-4908-9A28-010C40E0D8E5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1E6CCA-E136-40D0-B36B-68A0AB788889}" type="pres">
      <dgm:prSet presAssocID="{69255647-C9C1-4335-8C0F-5CD97C89F711}" presName="spacer" presStyleCnt="0"/>
      <dgm:spPr/>
      <dgm:t>
        <a:bodyPr/>
        <a:lstStyle/>
        <a:p>
          <a:endParaRPr lang="ru-RU"/>
        </a:p>
      </dgm:t>
    </dgm:pt>
    <dgm:pt modelId="{8899AFF0-0684-4BE9-A707-9878757BCDAC}" type="pres">
      <dgm:prSet presAssocID="{E62B1DCF-6981-49CA-92BB-CE98357CC3E7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0BF799B-8519-48CC-BF46-6AAF485887EE}" type="pres">
      <dgm:prSet presAssocID="{333C1631-3C6D-4B6A-9121-1C969AF0F783}" presName="spacer" presStyleCnt="0"/>
      <dgm:spPr/>
      <dgm:t>
        <a:bodyPr/>
        <a:lstStyle/>
        <a:p>
          <a:endParaRPr lang="ru-RU"/>
        </a:p>
      </dgm:t>
    </dgm:pt>
    <dgm:pt modelId="{7BD2E334-5DB2-41D6-B09F-DBF224989980}" type="pres">
      <dgm:prSet presAssocID="{E5192ED8-8D27-4B16-895D-DA1CA4892A79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9F4849-2470-4AF9-BEEE-24DAC0D2FACE}" type="pres">
      <dgm:prSet presAssocID="{E53EA333-D246-45F5-BADB-ADD995083DB8}" presName="spacer" presStyleCnt="0"/>
      <dgm:spPr/>
      <dgm:t>
        <a:bodyPr/>
        <a:lstStyle/>
        <a:p>
          <a:endParaRPr lang="ru-RU"/>
        </a:p>
      </dgm:t>
    </dgm:pt>
    <dgm:pt modelId="{4F94D98D-5EDB-41F6-BE45-3FE715E95BBF}" type="pres">
      <dgm:prSet presAssocID="{E4DE2064-5855-4C0F-BC27-C4557299443A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38EC961-9A55-41F6-A780-2B63ABB2B90C}" type="pres">
      <dgm:prSet presAssocID="{017DB803-466F-45AB-8E19-3A0A1FD66DAE}" presName="spacer" presStyleCnt="0"/>
      <dgm:spPr/>
      <dgm:t>
        <a:bodyPr/>
        <a:lstStyle/>
        <a:p>
          <a:endParaRPr lang="ru-RU"/>
        </a:p>
      </dgm:t>
    </dgm:pt>
    <dgm:pt modelId="{768FD34F-5D4D-4312-B02C-31282F6AFB16}" type="pres">
      <dgm:prSet presAssocID="{BA95F93E-8A6D-4BC6-B084-122EC0DE2D7C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833B8E-54C3-45FE-8A49-C05938B18F24}" type="pres">
      <dgm:prSet presAssocID="{C1B5ACFE-D048-490C-89B0-9AA8A56FE4B7}" presName="spacer" presStyleCnt="0"/>
      <dgm:spPr/>
      <dgm:t>
        <a:bodyPr/>
        <a:lstStyle/>
        <a:p>
          <a:endParaRPr lang="ru-RU"/>
        </a:p>
      </dgm:t>
    </dgm:pt>
    <dgm:pt modelId="{515D6B44-428D-4058-B4FE-78ED36409991}" type="pres">
      <dgm:prSet presAssocID="{AF40C890-E10E-48E6-A65F-50D7B97628EF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3844EA-A3AE-4113-B6A7-7522F5F71633}" type="pres">
      <dgm:prSet presAssocID="{4F709140-B674-4207-A929-C13A8C580193}" presName="spacer" presStyleCnt="0"/>
      <dgm:spPr/>
      <dgm:t>
        <a:bodyPr/>
        <a:lstStyle/>
        <a:p>
          <a:endParaRPr lang="ru-RU"/>
        </a:p>
      </dgm:t>
    </dgm:pt>
    <dgm:pt modelId="{4321012C-85A2-4158-841D-34544116234A}" type="pres">
      <dgm:prSet presAssocID="{0F8707E0-59F0-463A-80B2-EA92629705B0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FF834A3-62F2-44C6-8396-F7B915F9FE36}" srcId="{5F4C8BEA-CE46-40E3-8E8F-692510CD9377}" destId="{E4DE2064-5855-4C0F-BC27-C4557299443A}" srcOrd="4" destOrd="0" parTransId="{8F443FFB-AD13-49D8-B662-4DEFB94B2A9A}" sibTransId="{017DB803-466F-45AB-8E19-3A0A1FD66DAE}"/>
    <dgm:cxn modelId="{0BA319AF-184B-42FD-9D7C-3780EF8AF979}" srcId="{5F4C8BEA-CE46-40E3-8E8F-692510CD9377}" destId="{AF40C890-E10E-48E6-A65F-50D7B97628EF}" srcOrd="6" destOrd="0" parTransId="{BFD3842F-E249-45AD-AA06-DE87E7AD728D}" sibTransId="{4F709140-B674-4207-A929-C13A8C580193}"/>
    <dgm:cxn modelId="{A2679292-2B1C-4393-BC14-F9C31A4E7280}" srcId="{5F4C8BEA-CE46-40E3-8E8F-692510CD9377}" destId="{12D4DE5A-8CEA-4D24-A29A-AB35B40E2CCD}" srcOrd="0" destOrd="0" parTransId="{87BD67CF-F6F1-4F65-8D12-7964F9C5B2E3}" sibTransId="{3A7A7DB6-1E70-4D25-96CE-CDE0F13556A5}"/>
    <dgm:cxn modelId="{5FB22121-6726-4D10-94E9-7F7E24B100B8}" type="presOf" srcId="{E0D7010E-E60A-4908-9A28-010C40E0D8E5}" destId="{54D40602-8BF4-4974-8E74-01C2CA68204C}" srcOrd="0" destOrd="0" presId="urn:microsoft.com/office/officeart/2005/8/layout/vList2"/>
    <dgm:cxn modelId="{7EDFF767-DC39-41C1-8F93-60BEAAD89C22}" srcId="{5F4C8BEA-CE46-40E3-8E8F-692510CD9377}" destId="{E5192ED8-8D27-4B16-895D-DA1CA4892A79}" srcOrd="3" destOrd="0" parTransId="{E328EF2C-E054-4152-8EC0-296A38AF5716}" sibTransId="{E53EA333-D246-45F5-BADB-ADD995083DB8}"/>
    <dgm:cxn modelId="{ACF446CD-8D1D-4646-B9D5-8F73BD53349A}" type="presOf" srcId="{AF40C890-E10E-48E6-A65F-50D7B97628EF}" destId="{515D6B44-428D-4058-B4FE-78ED36409991}" srcOrd="0" destOrd="0" presId="urn:microsoft.com/office/officeart/2005/8/layout/vList2"/>
    <dgm:cxn modelId="{53A6C8C2-8BE1-40CD-8F30-A4C40F08D36D}" srcId="{5F4C8BEA-CE46-40E3-8E8F-692510CD9377}" destId="{E62B1DCF-6981-49CA-92BB-CE98357CC3E7}" srcOrd="2" destOrd="0" parTransId="{C4E69BBF-C1A1-441F-B9FF-B29A2B860D0E}" sibTransId="{333C1631-3C6D-4B6A-9121-1C969AF0F783}"/>
    <dgm:cxn modelId="{A0AABB7C-20F4-4678-BCCF-F10158289B1F}" type="presOf" srcId="{E4DE2064-5855-4C0F-BC27-C4557299443A}" destId="{4F94D98D-5EDB-41F6-BE45-3FE715E95BBF}" srcOrd="0" destOrd="0" presId="urn:microsoft.com/office/officeart/2005/8/layout/vList2"/>
    <dgm:cxn modelId="{F52B5687-7CBB-437E-900D-D17646685966}" srcId="{5F4C8BEA-CE46-40E3-8E8F-692510CD9377}" destId="{E0D7010E-E60A-4908-9A28-010C40E0D8E5}" srcOrd="1" destOrd="0" parTransId="{E73B692E-7C45-4C58-8921-0BEB37D15D7A}" sibTransId="{69255647-C9C1-4335-8C0F-5CD97C89F711}"/>
    <dgm:cxn modelId="{81059FED-ACB6-4D2C-97E8-EA524B101B0E}" type="presOf" srcId="{0F8707E0-59F0-463A-80B2-EA92629705B0}" destId="{4321012C-85A2-4158-841D-34544116234A}" srcOrd="0" destOrd="0" presId="urn:microsoft.com/office/officeart/2005/8/layout/vList2"/>
    <dgm:cxn modelId="{0F325D04-90C0-4351-BE6F-4BD80EE1E156}" type="presOf" srcId="{BA95F93E-8A6D-4BC6-B084-122EC0DE2D7C}" destId="{768FD34F-5D4D-4312-B02C-31282F6AFB16}" srcOrd="0" destOrd="0" presId="urn:microsoft.com/office/officeart/2005/8/layout/vList2"/>
    <dgm:cxn modelId="{70411EFB-D2E4-457A-AC57-087158DCD857}" type="presOf" srcId="{E5192ED8-8D27-4B16-895D-DA1CA4892A79}" destId="{7BD2E334-5DB2-41D6-B09F-DBF224989980}" srcOrd="0" destOrd="0" presId="urn:microsoft.com/office/officeart/2005/8/layout/vList2"/>
    <dgm:cxn modelId="{4A2680FF-2DC4-4429-A760-AC42BC6BC816}" type="presOf" srcId="{12D4DE5A-8CEA-4D24-A29A-AB35B40E2CCD}" destId="{39346093-6327-4218-ACDB-967F47B147CA}" srcOrd="0" destOrd="0" presId="urn:microsoft.com/office/officeart/2005/8/layout/vList2"/>
    <dgm:cxn modelId="{0242E674-64ED-4E99-B001-174AEE619E14}" srcId="{5F4C8BEA-CE46-40E3-8E8F-692510CD9377}" destId="{0F8707E0-59F0-463A-80B2-EA92629705B0}" srcOrd="7" destOrd="0" parTransId="{F93845D6-E5A9-4813-A7D4-86882481407C}" sibTransId="{0FDC701D-E410-45B1-B0ED-DFB899E455CE}"/>
    <dgm:cxn modelId="{A194743B-9BD3-44FB-935E-3AFE79443E1B}" srcId="{5F4C8BEA-CE46-40E3-8E8F-692510CD9377}" destId="{BA95F93E-8A6D-4BC6-B084-122EC0DE2D7C}" srcOrd="5" destOrd="0" parTransId="{09640AF8-A930-4376-BCB6-69BCC1BB3E82}" sibTransId="{C1B5ACFE-D048-490C-89B0-9AA8A56FE4B7}"/>
    <dgm:cxn modelId="{EE9FE55A-E16E-4760-B700-D37A3FEB280C}" type="presOf" srcId="{E62B1DCF-6981-49CA-92BB-CE98357CC3E7}" destId="{8899AFF0-0684-4BE9-A707-9878757BCDAC}" srcOrd="0" destOrd="0" presId="urn:microsoft.com/office/officeart/2005/8/layout/vList2"/>
    <dgm:cxn modelId="{BCAB77F0-6E46-4F5C-BECA-4716B85AEF02}" type="presOf" srcId="{5F4C8BEA-CE46-40E3-8E8F-692510CD9377}" destId="{3ADAB37E-F153-4390-8810-F3C5377CEA97}" srcOrd="0" destOrd="0" presId="urn:microsoft.com/office/officeart/2005/8/layout/vList2"/>
    <dgm:cxn modelId="{FCA18A06-4213-439D-AC1E-B60B0CFBE907}" type="presParOf" srcId="{3ADAB37E-F153-4390-8810-F3C5377CEA97}" destId="{39346093-6327-4218-ACDB-967F47B147CA}" srcOrd="0" destOrd="0" presId="urn:microsoft.com/office/officeart/2005/8/layout/vList2"/>
    <dgm:cxn modelId="{342BC822-C913-4CC3-BAAB-4AE4668F54D2}" type="presParOf" srcId="{3ADAB37E-F153-4390-8810-F3C5377CEA97}" destId="{34994390-478B-457A-97F3-0BC1D2F063E5}" srcOrd="1" destOrd="0" presId="urn:microsoft.com/office/officeart/2005/8/layout/vList2"/>
    <dgm:cxn modelId="{F27AC514-DFC2-4171-8F6A-363676F6E9BB}" type="presParOf" srcId="{3ADAB37E-F153-4390-8810-F3C5377CEA97}" destId="{54D40602-8BF4-4974-8E74-01C2CA68204C}" srcOrd="2" destOrd="0" presId="urn:microsoft.com/office/officeart/2005/8/layout/vList2"/>
    <dgm:cxn modelId="{963CF435-0427-4F73-9201-08D253AFA30E}" type="presParOf" srcId="{3ADAB37E-F153-4390-8810-F3C5377CEA97}" destId="{1A1E6CCA-E136-40D0-B36B-68A0AB788889}" srcOrd="3" destOrd="0" presId="urn:microsoft.com/office/officeart/2005/8/layout/vList2"/>
    <dgm:cxn modelId="{63720DA2-2F80-4C36-8220-3307BC454B88}" type="presParOf" srcId="{3ADAB37E-F153-4390-8810-F3C5377CEA97}" destId="{8899AFF0-0684-4BE9-A707-9878757BCDAC}" srcOrd="4" destOrd="0" presId="urn:microsoft.com/office/officeart/2005/8/layout/vList2"/>
    <dgm:cxn modelId="{7867CFC3-3F6C-4129-A194-362655C3AA83}" type="presParOf" srcId="{3ADAB37E-F153-4390-8810-F3C5377CEA97}" destId="{70BF799B-8519-48CC-BF46-6AAF485887EE}" srcOrd="5" destOrd="0" presId="urn:microsoft.com/office/officeart/2005/8/layout/vList2"/>
    <dgm:cxn modelId="{C08516C0-37B1-4515-B2F7-E2ECBAB3996D}" type="presParOf" srcId="{3ADAB37E-F153-4390-8810-F3C5377CEA97}" destId="{7BD2E334-5DB2-41D6-B09F-DBF224989980}" srcOrd="6" destOrd="0" presId="urn:microsoft.com/office/officeart/2005/8/layout/vList2"/>
    <dgm:cxn modelId="{ABB4C126-9650-4362-A717-28BE6A8E4033}" type="presParOf" srcId="{3ADAB37E-F153-4390-8810-F3C5377CEA97}" destId="{189F4849-2470-4AF9-BEEE-24DAC0D2FACE}" srcOrd="7" destOrd="0" presId="urn:microsoft.com/office/officeart/2005/8/layout/vList2"/>
    <dgm:cxn modelId="{20D03BA5-2783-4758-9985-837BE5795BCA}" type="presParOf" srcId="{3ADAB37E-F153-4390-8810-F3C5377CEA97}" destId="{4F94D98D-5EDB-41F6-BE45-3FE715E95BBF}" srcOrd="8" destOrd="0" presId="urn:microsoft.com/office/officeart/2005/8/layout/vList2"/>
    <dgm:cxn modelId="{26248F29-F785-4546-9482-9BC20B87EBA4}" type="presParOf" srcId="{3ADAB37E-F153-4390-8810-F3C5377CEA97}" destId="{838EC961-9A55-41F6-A780-2B63ABB2B90C}" srcOrd="9" destOrd="0" presId="urn:microsoft.com/office/officeart/2005/8/layout/vList2"/>
    <dgm:cxn modelId="{65F4B057-78DF-4E9E-A435-7527FA999C5A}" type="presParOf" srcId="{3ADAB37E-F153-4390-8810-F3C5377CEA97}" destId="{768FD34F-5D4D-4312-B02C-31282F6AFB16}" srcOrd="10" destOrd="0" presId="urn:microsoft.com/office/officeart/2005/8/layout/vList2"/>
    <dgm:cxn modelId="{05083DD0-04DF-4706-A5C0-91D685BB6A6F}" type="presParOf" srcId="{3ADAB37E-F153-4390-8810-F3C5377CEA97}" destId="{44833B8E-54C3-45FE-8A49-C05938B18F24}" srcOrd="11" destOrd="0" presId="urn:microsoft.com/office/officeart/2005/8/layout/vList2"/>
    <dgm:cxn modelId="{773B7791-C26C-4B0E-8DBC-1CCD6834F74D}" type="presParOf" srcId="{3ADAB37E-F153-4390-8810-F3C5377CEA97}" destId="{515D6B44-428D-4058-B4FE-78ED36409991}" srcOrd="12" destOrd="0" presId="urn:microsoft.com/office/officeart/2005/8/layout/vList2"/>
    <dgm:cxn modelId="{1925A9BF-B338-4C2D-87A7-BC63CD64E186}" type="presParOf" srcId="{3ADAB37E-F153-4390-8810-F3C5377CEA97}" destId="{2E3844EA-A3AE-4113-B6A7-7522F5F71633}" srcOrd="13" destOrd="0" presId="urn:microsoft.com/office/officeart/2005/8/layout/vList2"/>
    <dgm:cxn modelId="{CD76D42F-DE8B-417C-8A5B-4F650F3B1FE6}" type="presParOf" srcId="{3ADAB37E-F153-4390-8810-F3C5377CEA97}" destId="{4321012C-85A2-4158-841D-34544116234A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2D75E5-32EF-407A-A8F4-422FD1E0B324}" type="doc">
      <dgm:prSet loTypeId="urn:microsoft.com/office/officeart/2005/8/layout/list1" loCatId="list" qsTypeId="urn:microsoft.com/office/officeart/2005/8/quickstyle/3d1" qsCatId="3D" csTypeId="urn:microsoft.com/office/officeart/2005/8/colors/accent5_5" csCatId="accent5" phldr="1"/>
      <dgm:spPr/>
      <dgm:t>
        <a:bodyPr/>
        <a:lstStyle/>
        <a:p>
          <a:endParaRPr lang="ru-RU"/>
        </a:p>
      </dgm:t>
    </dgm:pt>
    <dgm:pt modelId="{2949B39F-D90C-478C-B213-BFAB2B67228A}">
      <dgm:prSet phldrT="[Текст]" custT="1"/>
      <dgm:spPr/>
      <dgm:t>
        <a:bodyPr/>
        <a:lstStyle/>
        <a:p>
          <a:r>
            <a:rPr lang="ru-RU" sz="2000" b="1" dirty="0" smtClean="0">
              <a:latin typeface="Arial" pitchFamily="34" charset="0"/>
              <a:cs typeface="Arial" pitchFamily="34" charset="0"/>
            </a:rPr>
            <a:t>1. </a:t>
          </a:r>
          <a:r>
            <a:rPr lang="ru-RU" sz="2000" b="1" dirty="0" err="1" smtClean="0">
              <a:latin typeface="Arial" pitchFamily="34" charset="0"/>
              <a:cs typeface="Arial" pitchFamily="34" charset="0"/>
            </a:rPr>
            <a:t>Пробиотическая</a:t>
          </a:r>
          <a:r>
            <a:rPr lang="ru-RU" sz="2000" b="1" dirty="0" smtClean="0">
              <a:latin typeface="Arial" pitchFamily="34" charset="0"/>
              <a:cs typeface="Arial" pitchFamily="34" charset="0"/>
            </a:rPr>
            <a:t> кормовая добавка ОЛИН для разных видов животных, в т.ч. птиц.</a:t>
          </a:r>
          <a:endParaRPr lang="ru-RU" sz="2000" dirty="0"/>
        </a:p>
      </dgm:t>
    </dgm:pt>
    <dgm:pt modelId="{7751F151-99E8-414D-9E76-0948756E06D5}" type="parTrans" cxnId="{9BE2F1E1-056B-481D-8836-D847EE12240B}">
      <dgm:prSet/>
      <dgm:spPr/>
      <dgm:t>
        <a:bodyPr/>
        <a:lstStyle/>
        <a:p>
          <a:endParaRPr lang="ru-RU"/>
        </a:p>
      </dgm:t>
    </dgm:pt>
    <dgm:pt modelId="{20D71455-21B3-4959-902D-F6F042FC4FB1}" type="sibTrans" cxnId="{9BE2F1E1-056B-481D-8836-D847EE12240B}">
      <dgm:prSet/>
      <dgm:spPr/>
      <dgm:t>
        <a:bodyPr/>
        <a:lstStyle/>
        <a:p>
          <a:endParaRPr lang="ru-RU"/>
        </a:p>
      </dgm:t>
    </dgm:pt>
    <dgm:pt modelId="{CBBE8037-6101-4930-8759-FC8D94E3BBCF}">
      <dgm:prSet custT="1"/>
      <dgm:spPr>
        <a:solidFill>
          <a:srgbClr val="9966FF"/>
        </a:solidFill>
      </dgm:spPr>
      <dgm:t>
        <a:bodyPr/>
        <a:lstStyle/>
        <a:p>
          <a:r>
            <a:rPr lang="ru-RU" sz="2000" b="1" dirty="0" smtClean="0">
              <a:latin typeface="Arial" pitchFamily="34" charset="0"/>
              <a:cs typeface="Arial" pitchFamily="34" charset="0"/>
            </a:rPr>
            <a:t>2. </a:t>
          </a:r>
          <a:r>
            <a:rPr lang="ru-RU" sz="2000" b="1" dirty="0" err="1" smtClean="0">
              <a:latin typeface="Arial" pitchFamily="34" charset="0"/>
              <a:cs typeface="Arial" pitchFamily="34" charset="0"/>
            </a:rPr>
            <a:t>Пробиотик-лакомство</a:t>
          </a:r>
          <a:r>
            <a:rPr lang="ru-RU" sz="2000" b="1" dirty="0" smtClean="0">
              <a:latin typeface="Arial" pitchFamily="34" charset="0"/>
              <a:cs typeface="Arial" pitchFamily="34" charset="0"/>
            </a:rPr>
            <a:t> для мелких домашних животных в виде пастилок ОЛИН-ПЛЮС.</a:t>
          </a:r>
          <a:endParaRPr lang="ru-RU" sz="2000" b="1" dirty="0">
            <a:latin typeface="Arial" pitchFamily="34" charset="0"/>
            <a:cs typeface="Arial" pitchFamily="34" charset="0"/>
          </a:endParaRPr>
        </a:p>
      </dgm:t>
    </dgm:pt>
    <dgm:pt modelId="{0D27C13C-64AB-4ACE-B617-4F4F125666BA}" type="parTrans" cxnId="{DC3A24F9-EA0F-4CB6-9529-9581D418660F}">
      <dgm:prSet/>
      <dgm:spPr/>
      <dgm:t>
        <a:bodyPr/>
        <a:lstStyle/>
        <a:p>
          <a:endParaRPr lang="ru-RU"/>
        </a:p>
      </dgm:t>
    </dgm:pt>
    <dgm:pt modelId="{AFCAFDBE-2645-462E-BAF6-43E9DED8DA65}" type="sibTrans" cxnId="{DC3A24F9-EA0F-4CB6-9529-9581D418660F}">
      <dgm:prSet/>
      <dgm:spPr/>
      <dgm:t>
        <a:bodyPr/>
        <a:lstStyle/>
        <a:p>
          <a:endParaRPr lang="ru-RU"/>
        </a:p>
      </dgm:t>
    </dgm:pt>
    <dgm:pt modelId="{7BE44436-F5CA-4A70-AB1A-F08E4697F204}" type="pres">
      <dgm:prSet presAssocID="{562D75E5-32EF-407A-A8F4-422FD1E0B32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F83B04E-D2C6-4AE3-B5D2-6E6EE3DED546}" type="pres">
      <dgm:prSet presAssocID="{2949B39F-D90C-478C-B213-BFAB2B67228A}" presName="parentLin" presStyleCnt="0"/>
      <dgm:spPr/>
      <dgm:t>
        <a:bodyPr/>
        <a:lstStyle/>
        <a:p>
          <a:endParaRPr lang="ru-RU"/>
        </a:p>
      </dgm:t>
    </dgm:pt>
    <dgm:pt modelId="{42CE7F8B-39F0-4D8E-A0FC-151BCDF85BEE}" type="pres">
      <dgm:prSet presAssocID="{2949B39F-D90C-478C-B213-BFAB2B67228A}" presName="parentLeftMargin" presStyleLbl="node1" presStyleIdx="0" presStyleCnt="2"/>
      <dgm:spPr/>
      <dgm:t>
        <a:bodyPr/>
        <a:lstStyle/>
        <a:p>
          <a:endParaRPr lang="ru-RU"/>
        </a:p>
      </dgm:t>
    </dgm:pt>
    <dgm:pt modelId="{886A03FA-78A3-4208-9BAD-31A40A451A7F}" type="pres">
      <dgm:prSet presAssocID="{2949B39F-D90C-478C-B213-BFAB2B67228A}" presName="parentText" presStyleLbl="node1" presStyleIdx="0" presStyleCnt="2" custScaleX="61468" custScaleY="250790" custLinFactNeighborX="-48432" custLinFactNeighborY="799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6AB927-B58E-4EEC-B235-A9FB7EC811F4}" type="pres">
      <dgm:prSet presAssocID="{2949B39F-D90C-478C-B213-BFAB2B67228A}" presName="negativeSpace" presStyleCnt="0"/>
      <dgm:spPr/>
      <dgm:t>
        <a:bodyPr/>
        <a:lstStyle/>
        <a:p>
          <a:endParaRPr lang="ru-RU"/>
        </a:p>
      </dgm:t>
    </dgm:pt>
    <dgm:pt modelId="{7C9F23EC-7DB8-4591-BDE2-C6E177FA2C7C}" type="pres">
      <dgm:prSet presAssocID="{2949B39F-D90C-478C-B213-BFAB2B67228A}" presName="childText" presStyleLbl="conFgAcc1" presStyleIdx="0" presStyleCnt="2" custLinFactY="-400000" custLinFactNeighborX="0" custLinFactNeighborY="-443893">
        <dgm:presLayoutVars>
          <dgm:bulletEnabled val="1"/>
        </dgm:presLayoutVars>
      </dgm:prSet>
      <dgm:spPr>
        <a:ln>
          <a:noFill/>
        </a:ln>
      </dgm:spPr>
      <dgm:t>
        <a:bodyPr/>
        <a:lstStyle/>
        <a:p>
          <a:endParaRPr lang="ru-RU"/>
        </a:p>
      </dgm:t>
    </dgm:pt>
    <dgm:pt modelId="{ACDAAF40-0FD7-4B62-9419-9515C6E8C8BE}" type="pres">
      <dgm:prSet presAssocID="{20D71455-21B3-4959-902D-F6F042FC4FB1}" presName="spaceBetweenRectangles" presStyleCnt="0"/>
      <dgm:spPr/>
      <dgm:t>
        <a:bodyPr/>
        <a:lstStyle/>
        <a:p>
          <a:endParaRPr lang="ru-RU"/>
        </a:p>
      </dgm:t>
    </dgm:pt>
    <dgm:pt modelId="{66A18891-18A3-4D3F-A9AE-945C6ADD1181}" type="pres">
      <dgm:prSet presAssocID="{CBBE8037-6101-4930-8759-FC8D94E3BBCF}" presName="parentLin" presStyleCnt="0"/>
      <dgm:spPr/>
      <dgm:t>
        <a:bodyPr/>
        <a:lstStyle/>
        <a:p>
          <a:endParaRPr lang="ru-RU"/>
        </a:p>
      </dgm:t>
    </dgm:pt>
    <dgm:pt modelId="{525446A8-C030-444A-AB3B-FC29827F9312}" type="pres">
      <dgm:prSet presAssocID="{CBBE8037-6101-4930-8759-FC8D94E3BBCF}" presName="parentLeftMargin" presStyleLbl="node1" presStyleIdx="0" presStyleCnt="2"/>
      <dgm:spPr/>
      <dgm:t>
        <a:bodyPr/>
        <a:lstStyle/>
        <a:p>
          <a:endParaRPr lang="ru-RU"/>
        </a:p>
      </dgm:t>
    </dgm:pt>
    <dgm:pt modelId="{90F5FDA3-4ED8-4256-BB63-A75808C26D71}" type="pres">
      <dgm:prSet presAssocID="{CBBE8037-6101-4930-8759-FC8D94E3BBCF}" presName="parentText" presStyleLbl="node1" presStyleIdx="1" presStyleCnt="2" custScaleX="66089" custScaleY="252243" custLinFactX="56803" custLinFactY="-100000" custLinFactNeighborX="100000" custLinFactNeighborY="-19849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28FAE4-2E26-4D5F-8499-D22A98C5F0FF}" type="pres">
      <dgm:prSet presAssocID="{CBBE8037-6101-4930-8759-FC8D94E3BBCF}" presName="negativeSpace" presStyleCnt="0"/>
      <dgm:spPr/>
      <dgm:t>
        <a:bodyPr/>
        <a:lstStyle/>
        <a:p>
          <a:endParaRPr lang="ru-RU"/>
        </a:p>
      </dgm:t>
    </dgm:pt>
    <dgm:pt modelId="{C886BD72-B310-472C-9D73-F0CA2CEEF8A5}" type="pres">
      <dgm:prSet presAssocID="{CBBE8037-6101-4930-8759-FC8D94E3BBCF}" presName="childText" presStyleLbl="conFgAcc1" presStyleIdx="1" presStyleCnt="2" custScaleX="92571" custScaleY="79949" custLinFactNeighborX="0" custLinFactNeighborY="94402">
        <dgm:presLayoutVars>
          <dgm:bulletEnabled val="1"/>
        </dgm:presLayoutVars>
      </dgm:prSet>
      <dgm:spPr>
        <a:ln>
          <a:noFill/>
        </a:ln>
      </dgm:spPr>
      <dgm:t>
        <a:bodyPr/>
        <a:lstStyle/>
        <a:p>
          <a:endParaRPr lang="ru-RU"/>
        </a:p>
      </dgm:t>
    </dgm:pt>
  </dgm:ptLst>
  <dgm:cxnLst>
    <dgm:cxn modelId="{E7361BA9-9066-4A71-B7F7-82A303CCCFAD}" type="presOf" srcId="{2949B39F-D90C-478C-B213-BFAB2B67228A}" destId="{886A03FA-78A3-4208-9BAD-31A40A451A7F}" srcOrd="1" destOrd="0" presId="urn:microsoft.com/office/officeart/2005/8/layout/list1"/>
    <dgm:cxn modelId="{DC3A24F9-EA0F-4CB6-9529-9581D418660F}" srcId="{562D75E5-32EF-407A-A8F4-422FD1E0B324}" destId="{CBBE8037-6101-4930-8759-FC8D94E3BBCF}" srcOrd="1" destOrd="0" parTransId="{0D27C13C-64AB-4ACE-B617-4F4F125666BA}" sibTransId="{AFCAFDBE-2645-462E-BAF6-43E9DED8DA65}"/>
    <dgm:cxn modelId="{FC5D13BB-DAA1-4C91-9AFF-37DE4774B9E0}" type="presOf" srcId="{CBBE8037-6101-4930-8759-FC8D94E3BBCF}" destId="{525446A8-C030-444A-AB3B-FC29827F9312}" srcOrd="0" destOrd="0" presId="urn:microsoft.com/office/officeart/2005/8/layout/list1"/>
    <dgm:cxn modelId="{8A51FE7F-8152-443C-964B-3E9D0EE30E9D}" type="presOf" srcId="{562D75E5-32EF-407A-A8F4-422FD1E0B324}" destId="{7BE44436-F5CA-4A70-AB1A-F08E4697F204}" srcOrd="0" destOrd="0" presId="urn:microsoft.com/office/officeart/2005/8/layout/list1"/>
    <dgm:cxn modelId="{24DA7950-8EA1-4621-B416-A13FFC3FBB3C}" type="presOf" srcId="{2949B39F-D90C-478C-B213-BFAB2B67228A}" destId="{42CE7F8B-39F0-4D8E-A0FC-151BCDF85BEE}" srcOrd="0" destOrd="0" presId="urn:microsoft.com/office/officeart/2005/8/layout/list1"/>
    <dgm:cxn modelId="{184241F8-2131-47B7-9968-434635DE700D}" type="presOf" srcId="{CBBE8037-6101-4930-8759-FC8D94E3BBCF}" destId="{90F5FDA3-4ED8-4256-BB63-A75808C26D71}" srcOrd="1" destOrd="0" presId="urn:microsoft.com/office/officeart/2005/8/layout/list1"/>
    <dgm:cxn modelId="{9BE2F1E1-056B-481D-8836-D847EE12240B}" srcId="{562D75E5-32EF-407A-A8F4-422FD1E0B324}" destId="{2949B39F-D90C-478C-B213-BFAB2B67228A}" srcOrd="0" destOrd="0" parTransId="{7751F151-99E8-414D-9E76-0948756E06D5}" sibTransId="{20D71455-21B3-4959-902D-F6F042FC4FB1}"/>
    <dgm:cxn modelId="{4096ED8F-BA2E-4D79-B135-D1C2B6CB0056}" type="presParOf" srcId="{7BE44436-F5CA-4A70-AB1A-F08E4697F204}" destId="{4F83B04E-D2C6-4AE3-B5D2-6E6EE3DED546}" srcOrd="0" destOrd="0" presId="urn:microsoft.com/office/officeart/2005/8/layout/list1"/>
    <dgm:cxn modelId="{06486DCF-73CD-4878-941D-1B2EC67C5460}" type="presParOf" srcId="{4F83B04E-D2C6-4AE3-B5D2-6E6EE3DED546}" destId="{42CE7F8B-39F0-4D8E-A0FC-151BCDF85BEE}" srcOrd="0" destOrd="0" presId="urn:microsoft.com/office/officeart/2005/8/layout/list1"/>
    <dgm:cxn modelId="{F6150F30-6860-4BBE-B7C8-2387D6BE2B6A}" type="presParOf" srcId="{4F83B04E-D2C6-4AE3-B5D2-6E6EE3DED546}" destId="{886A03FA-78A3-4208-9BAD-31A40A451A7F}" srcOrd="1" destOrd="0" presId="urn:microsoft.com/office/officeart/2005/8/layout/list1"/>
    <dgm:cxn modelId="{01E51CA4-2F90-4997-830A-2B330A6A6576}" type="presParOf" srcId="{7BE44436-F5CA-4A70-AB1A-F08E4697F204}" destId="{606AB927-B58E-4EEC-B235-A9FB7EC811F4}" srcOrd="1" destOrd="0" presId="urn:microsoft.com/office/officeart/2005/8/layout/list1"/>
    <dgm:cxn modelId="{781F2598-87B8-4A3C-A5AE-5A6C9BBD9203}" type="presParOf" srcId="{7BE44436-F5CA-4A70-AB1A-F08E4697F204}" destId="{7C9F23EC-7DB8-4591-BDE2-C6E177FA2C7C}" srcOrd="2" destOrd="0" presId="urn:microsoft.com/office/officeart/2005/8/layout/list1"/>
    <dgm:cxn modelId="{1A67AA44-D574-4E51-BE11-9E402238A3CA}" type="presParOf" srcId="{7BE44436-F5CA-4A70-AB1A-F08E4697F204}" destId="{ACDAAF40-0FD7-4B62-9419-9515C6E8C8BE}" srcOrd="3" destOrd="0" presId="urn:microsoft.com/office/officeart/2005/8/layout/list1"/>
    <dgm:cxn modelId="{E60F4EC0-C342-4403-B117-B36E6FE592FF}" type="presParOf" srcId="{7BE44436-F5CA-4A70-AB1A-F08E4697F204}" destId="{66A18891-18A3-4D3F-A9AE-945C6ADD1181}" srcOrd="4" destOrd="0" presId="urn:microsoft.com/office/officeart/2005/8/layout/list1"/>
    <dgm:cxn modelId="{29D2004C-3805-4D41-9CC5-F58A79969BEF}" type="presParOf" srcId="{66A18891-18A3-4D3F-A9AE-945C6ADD1181}" destId="{525446A8-C030-444A-AB3B-FC29827F9312}" srcOrd="0" destOrd="0" presId="urn:microsoft.com/office/officeart/2005/8/layout/list1"/>
    <dgm:cxn modelId="{11D34167-522A-4E4F-84C1-807C5AFC7112}" type="presParOf" srcId="{66A18891-18A3-4D3F-A9AE-945C6ADD1181}" destId="{90F5FDA3-4ED8-4256-BB63-A75808C26D71}" srcOrd="1" destOrd="0" presId="urn:microsoft.com/office/officeart/2005/8/layout/list1"/>
    <dgm:cxn modelId="{242D1F94-5C04-4372-8232-2F82863E4CE7}" type="presParOf" srcId="{7BE44436-F5CA-4A70-AB1A-F08E4697F204}" destId="{2128FAE4-2E26-4D5F-8499-D22A98C5F0FF}" srcOrd="5" destOrd="0" presId="urn:microsoft.com/office/officeart/2005/8/layout/list1"/>
    <dgm:cxn modelId="{2106D036-7D02-4D94-B889-83976BE30990}" type="presParOf" srcId="{7BE44436-F5CA-4A70-AB1A-F08E4697F204}" destId="{C886BD72-B310-472C-9D73-F0CA2CEEF8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65381E-2890-4D70-8B77-4D57CF1E7D3F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ru-RU"/>
        </a:p>
      </dgm:t>
    </dgm:pt>
    <dgm:pt modelId="{6C80E61E-C0B2-4B3A-B057-E98ED41A8D44}">
      <dgm:prSet/>
      <dgm:spPr>
        <a:solidFill>
          <a:srgbClr val="9966FF">
            <a:alpha val="90000"/>
          </a:srgbClr>
        </a:solidFill>
      </dgm:spPr>
      <dgm:t>
        <a:bodyPr/>
        <a:lstStyle/>
        <a:p>
          <a:pPr rtl="0"/>
          <a:r>
            <a:rPr lang="ru-RU" b="1" dirty="0" smtClean="0"/>
            <a:t>ОЛИН (OLIN) – </a:t>
          </a:r>
          <a:r>
            <a:rPr lang="ru-RU" b="1" dirty="0" err="1" smtClean="0"/>
            <a:t>пробиотическая</a:t>
          </a:r>
          <a:r>
            <a:rPr lang="ru-RU" b="1" dirty="0" smtClean="0"/>
            <a:t> кормовая добавка, содержащая сухую биомассу живых спорообразующих бактерий </a:t>
          </a:r>
          <a:r>
            <a:rPr lang="ru-RU" b="1" i="1" dirty="0" err="1" smtClean="0"/>
            <a:t>Bacillus</a:t>
          </a:r>
          <a:r>
            <a:rPr lang="ru-RU" b="1" i="1" dirty="0" smtClean="0"/>
            <a:t> </a:t>
          </a:r>
          <a:r>
            <a:rPr lang="ru-RU" b="1" i="1" dirty="0" err="1" smtClean="0"/>
            <a:t>subtilis</a:t>
          </a:r>
          <a:r>
            <a:rPr lang="ru-RU" b="1" dirty="0" smtClean="0"/>
            <a:t> </a:t>
          </a:r>
          <a:r>
            <a:rPr lang="ru-RU" b="1" i="1" dirty="0" smtClean="0"/>
            <a:t>ВКПМ 10172</a:t>
          </a:r>
          <a:r>
            <a:rPr lang="ru-RU" b="1" dirty="0" smtClean="0"/>
            <a:t> и </a:t>
          </a:r>
          <a:r>
            <a:rPr lang="ru-RU" b="1" i="1" dirty="0" err="1" smtClean="0"/>
            <a:t>Bacillus</a:t>
          </a:r>
          <a:r>
            <a:rPr lang="ru-RU" b="1" i="1" dirty="0" smtClean="0"/>
            <a:t> </a:t>
          </a:r>
          <a:r>
            <a:rPr lang="ru-RU" b="1" i="1" dirty="0" err="1" smtClean="0"/>
            <a:t>licheniformis</a:t>
          </a:r>
          <a:r>
            <a:rPr lang="ru-RU" b="1" dirty="0" smtClean="0"/>
            <a:t> </a:t>
          </a:r>
          <a:r>
            <a:rPr lang="ru-RU" b="1" i="1" dirty="0" smtClean="0"/>
            <a:t>ВКПМ 10135</a:t>
          </a:r>
          <a:r>
            <a:rPr lang="ru-RU" b="1" dirty="0" smtClean="0"/>
            <a:t> в равном соотношении,  а также лактозу. Суммарное количество спор бактерий в 1 г добавки составляет не менее 2,0х10</a:t>
          </a:r>
          <a:r>
            <a:rPr lang="ru-RU" b="1" baseline="30000" dirty="0" smtClean="0"/>
            <a:t>9</a:t>
          </a:r>
          <a:r>
            <a:rPr lang="ru-RU" b="1" dirty="0" smtClean="0"/>
            <a:t> </a:t>
          </a:r>
          <a:r>
            <a:rPr lang="ru-RU" b="1" dirty="0" err="1" smtClean="0"/>
            <a:t>микр</a:t>
          </a:r>
          <a:r>
            <a:rPr lang="ru-RU" b="1" dirty="0" smtClean="0"/>
            <a:t>. клеток.</a:t>
          </a:r>
          <a:r>
            <a:rPr lang="ru-RU" dirty="0" smtClean="0"/>
            <a:t> </a:t>
          </a:r>
          <a:endParaRPr lang="ru-RU" dirty="0"/>
        </a:p>
      </dgm:t>
    </dgm:pt>
    <dgm:pt modelId="{4439D0F4-6ECD-405F-A5B5-6402DD69EBC5}" type="parTrans" cxnId="{FDF1FA8C-AE57-4F7F-A21F-92C4770EF714}">
      <dgm:prSet/>
      <dgm:spPr/>
      <dgm:t>
        <a:bodyPr/>
        <a:lstStyle/>
        <a:p>
          <a:endParaRPr lang="ru-RU"/>
        </a:p>
      </dgm:t>
    </dgm:pt>
    <dgm:pt modelId="{258BD3C1-8722-422B-BEF6-32B7A9117A40}" type="sibTrans" cxnId="{FDF1FA8C-AE57-4F7F-A21F-92C4770EF714}">
      <dgm:prSet/>
      <dgm:spPr/>
      <dgm:t>
        <a:bodyPr/>
        <a:lstStyle/>
        <a:p>
          <a:endParaRPr lang="ru-RU"/>
        </a:p>
      </dgm:t>
    </dgm:pt>
    <dgm:pt modelId="{A92A778F-24E3-476A-A40E-BE712184E347}" type="pres">
      <dgm:prSet presAssocID="{E865381E-2890-4D70-8B77-4D57CF1E7D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4F9D173-F77E-4EB9-A190-7172D79B79CB}" type="pres">
      <dgm:prSet presAssocID="{6C80E61E-C0B2-4B3A-B057-E98ED41A8D4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2A65A3B-7617-4CC5-88BF-57FB604AAF9D}" type="presOf" srcId="{6C80E61E-C0B2-4B3A-B057-E98ED41A8D44}" destId="{84F9D173-F77E-4EB9-A190-7172D79B79CB}" srcOrd="0" destOrd="0" presId="urn:microsoft.com/office/officeart/2005/8/layout/vList2"/>
    <dgm:cxn modelId="{FDF1FA8C-AE57-4F7F-A21F-92C4770EF714}" srcId="{E865381E-2890-4D70-8B77-4D57CF1E7D3F}" destId="{6C80E61E-C0B2-4B3A-B057-E98ED41A8D44}" srcOrd="0" destOrd="0" parTransId="{4439D0F4-6ECD-405F-A5B5-6402DD69EBC5}" sibTransId="{258BD3C1-8722-422B-BEF6-32B7A9117A40}"/>
    <dgm:cxn modelId="{E6E13C88-5D63-4DA7-BF2B-D98EC44B29D0}" type="presOf" srcId="{E865381E-2890-4D70-8B77-4D57CF1E7D3F}" destId="{A92A778F-24E3-476A-A40E-BE712184E347}" srcOrd="0" destOrd="0" presId="urn:microsoft.com/office/officeart/2005/8/layout/vList2"/>
    <dgm:cxn modelId="{9022D3B0-6BCA-4F0C-9872-A84FDB2B2B91}" type="presParOf" srcId="{A92A778F-24E3-476A-A40E-BE712184E347}" destId="{84F9D173-F77E-4EB9-A190-7172D79B79C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7AFA58-538A-4E5F-B732-CE00D4547F8C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C3605A92-8845-4900-AF68-1F10B869044D}">
      <dgm:prSet phldrT="[Текст]" custT="1"/>
      <dgm:spPr/>
      <dgm:t>
        <a:bodyPr/>
        <a:lstStyle/>
        <a:p>
          <a:r>
            <a:rPr lang="ru-RU" sz="2000" b="1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Кормовые антибиотики </a:t>
          </a:r>
          <a:r>
            <a:rPr lang="ru-RU" sz="2000" b="1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– 100%.</a:t>
          </a:r>
          <a:endParaRPr lang="ru-RU" sz="2000" dirty="0">
            <a:solidFill>
              <a:srgbClr val="000099"/>
            </a:solidFill>
          </a:endParaRPr>
        </a:p>
      </dgm:t>
    </dgm:pt>
    <dgm:pt modelId="{FD349AFB-2E1C-4A59-B432-F239DC405256}" type="parTrans" cxnId="{EB909707-75C7-4A17-8E7B-E2C9E00D7A7F}">
      <dgm:prSet/>
      <dgm:spPr/>
      <dgm:t>
        <a:bodyPr/>
        <a:lstStyle/>
        <a:p>
          <a:endParaRPr lang="ru-RU"/>
        </a:p>
      </dgm:t>
    </dgm:pt>
    <dgm:pt modelId="{3E1A8794-2107-4286-B09D-F34D9D9FA93E}" type="sibTrans" cxnId="{EB909707-75C7-4A17-8E7B-E2C9E00D7A7F}">
      <dgm:prSet/>
      <dgm:spPr/>
      <dgm:t>
        <a:bodyPr/>
        <a:lstStyle/>
        <a:p>
          <a:endParaRPr lang="ru-RU"/>
        </a:p>
      </dgm:t>
    </dgm:pt>
    <dgm:pt modelId="{A505DE14-C45D-465E-90C5-A9125068BC7B}">
      <dgm:prSet phldrT="[Текст]" custT="1"/>
      <dgm:spPr/>
      <dgm:t>
        <a:bodyPr/>
        <a:lstStyle/>
        <a:p>
          <a:r>
            <a:rPr lang="ru-RU" sz="2000" b="1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Микро- и макроэлементы </a:t>
          </a:r>
          <a:r>
            <a:rPr lang="ru-RU" sz="2000" b="1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– 50%.</a:t>
          </a:r>
          <a:endParaRPr lang="ru-RU" sz="2000" dirty="0">
            <a:solidFill>
              <a:srgbClr val="000099"/>
            </a:solidFill>
          </a:endParaRPr>
        </a:p>
      </dgm:t>
    </dgm:pt>
    <dgm:pt modelId="{1DDF0D6D-DA9A-4EA7-9B64-365665E56737}" type="parTrans" cxnId="{DB592FDD-12A0-490B-B3EB-4385EDE0DE8A}">
      <dgm:prSet/>
      <dgm:spPr/>
      <dgm:t>
        <a:bodyPr/>
        <a:lstStyle/>
        <a:p>
          <a:endParaRPr lang="ru-RU"/>
        </a:p>
      </dgm:t>
    </dgm:pt>
    <dgm:pt modelId="{9D354372-FB27-4F67-A06B-F1D2F1FF1FFF}" type="sibTrans" cxnId="{DB592FDD-12A0-490B-B3EB-4385EDE0DE8A}">
      <dgm:prSet/>
      <dgm:spPr/>
      <dgm:t>
        <a:bodyPr/>
        <a:lstStyle/>
        <a:p>
          <a:endParaRPr lang="ru-RU"/>
        </a:p>
      </dgm:t>
    </dgm:pt>
    <dgm:pt modelId="{56139824-0AFB-4570-ACE8-6C4CDD1DBB86}">
      <dgm:prSet custT="1"/>
      <dgm:spPr/>
      <dgm:t>
        <a:bodyPr/>
        <a:lstStyle/>
        <a:p>
          <a:r>
            <a:rPr lang="ru-RU" sz="2000" b="1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Антибиотики, применяемые для лечения молодняка при желудочно-кишечных болезнях</a:t>
          </a:r>
          <a:r>
            <a:rPr lang="ru-RU" sz="2000" b="1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 – 50%.</a:t>
          </a:r>
          <a:endParaRPr lang="ru-RU" sz="2000" dirty="0">
            <a:solidFill>
              <a:srgbClr val="000099"/>
            </a:solidFill>
          </a:endParaRPr>
        </a:p>
      </dgm:t>
    </dgm:pt>
    <dgm:pt modelId="{5759C1B9-5FA2-4177-A90F-DCB790D1B8B6}" type="parTrans" cxnId="{04020B4A-3575-4DAD-8A3A-69CFA3879DE3}">
      <dgm:prSet/>
      <dgm:spPr/>
      <dgm:t>
        <a:bodyPr/>
        <a:lstStyle/>
        <a:p>
          <a:endParaRPr lang="ru-RU"/>
        </a:p>
      </dgm:t>
    </dgm:pt>
    <dgm:pt modelId="{C6D8184A-3CEF-4867-9D00-2A166B1CF3A9}" type="sibTrans" cxnId="{04020B4A-3575-4DAD-8A3A-69CFA3879DE3}">
      <dgm:prSet/>
      <dgm:spPr/>
      <dgm:t>
        <a:bodyPr/>
        <a:lstStyle/>
        <a:p>
          <a:endParaRPr lang="ru-RU"/>
        </a:p>
      </dgm:t>
    </dgm:pt>
    <dgm:pt modelId="{3EFBFCB7-4BFB-4E2E-BCB4-303B98F96B08}">
      <dgm:prSet custT="1"/>
      <dgm:spPr/>
      <dgm:t>
        <a:bodyPr/>
        <a:lstStyle/>
        <a:p>
          <a:r>
            <a:rPr lang="ru-RU" sz="2000" b="1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Витамины группы В </a:t>
          </a:r>
          <a:r>
            <a:rPr lang="ru-RU" sz="2000" b="1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– 100%.</a:t>
          </a:r>
          <a:endParaRPr lang="ru-RU" sz="2000" dirty="0">
            <a:solidFill>
              <a:srgbClr val="000099"/>
            </a:solidFill>
          </a:endParaRPr>
        </a:p>
      </dgm:t>
    </dgm:pt>
    <dgm:pt modelId="{99A1FF3E-E2DB-43A7-B30A-C32DF1DFB51D}" type="parTrans" cxnId="{AB5AC17C-AF32-43B9-BA5A-C86BA53FFA6D}">
      <dgm:prSet/>
      <dgm:spPr/>
      <dgm:t>
        <a:bodyPr/>
        <a:lstStyle/>
        <a:p>
          <a:endParaRPr lang="ru-RU"/>
        </a:p>
      </dgm:t>
    </dgm:pt>
    <dgm:pt modelId="{1BCEAEF2-C726-4BAE-8D1D-36F44D24952B}" type="sibTrans" cxnId="{AB5AC17C-AF32-43B9-BA5A-C86BA53FFA6D}">
      <dgm:prSet/>
      <dgm:spPr/>
      <dgm:t>
        <a:bodyPr/>
        <a:lstStyle/>
        <a:p>
          <a:endParaRPr lang="ru-RU"/>
        </a:p>
      </dgm:t>
    </dgm:pt>
    <dgm:pt modelId="{148592B5-4286-4000-903B-CAAC17D75846}">
      <dgm:prSet custT="1"/>
      <dgm:spPr/>
      <dgm:t>
        <a:bodyPr/>
        <a:lstStyle/>
        <a:p>
          <a:r>
            <a:rPr lang="ru-RU" sz="2000" b="1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Ферменты</a:t>
          </a:r>
          <a:r>
            <a:rPr lang="ru-RU" sz="2000" b="1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 – 60%.</a:t>
          </a:r>
          <a:endParaRPr lang="ru-RU" sz="2000" dirty="0">
            <a:solidFill>
              <a:srgbClr val="000099"/>
            </a:solidFill>
          </a:endParaRPr>
        </a:p>
      </dgm:t>
    </dgm:pt>
    <dgm:pt modelId="{20458160-B134-4B6F-AA3F-ABC72DDAAE70}" type="parTrans" cxnId="{150874A0-46DC-4A4B-B674-BF0C92E2E71D}">
      <dgm:prSet/>
      <dgm:spPr/>
      <dgm:t>
        <a:bodyPr/>
        <a:lstStyle/>
        <a:p>
          <a:endParaRPr lang="ru-RU"/>
        </a:p>
      </dgm:t>
    </dgm:pt>
    <dgm:pt modelId="{05B18304-C099-4D8C-B46F-96BE991AF603}" type="sibTrans" cxnId="{150874A0-46DC-4A4B-B674-BF0C92E2E71D}">
      <dgm:prSet/>
      <dgm:spPr/>
      <dgm:t>
        <a:bodyPr/>
        <a:lstStyle/>
        <a:p>
          <a:endParaRPr lang="ru-RU"/>
        </a:p>
      </dgm:t>
    </dgm:pt>
    <dgm:pt modelId="{C9AB1073-AF52-4AC7-AEE2-20767819F58A}">
      <dgm:prSet custT="1"/>
      <dgm:spPr/>
      <dgm:t>
        <a:bodyPr/>
        <a:lstStyle/>
        <a:p>
          <a:r>
            <a:rPr lang="ru-RU" sz="2000" b="1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Аминокислоты</a:t>
          </a:r>
          <a:r>
            <a:rPr lang="ru-RU" sz="2000" b="1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 – 30%.</a:t>
          </a:r>
          <a:endParaRPr lang="ru-RU" sz="2000" dirty="0">
            <a:solidFill>
              <a:srgbClr val="000099"/>
            </a:solidFill>
          </a:endParaRPr>
        </a:p>
      </dgm:t>
    </dgm:pt>
    <dgm:pt modelId="{B19C8D1A-596C-49B9-A447-015A5CB3D0FF}" type="parTrans" cxnId="{3FFBA477-9FDC-4932-A0BA-220B421BF80C}">
      <dgm:prSet/>
      <dgm:spPr/>
      <dgm:t>
        <a:bodyPr/>
        <a:lstStyle/>
        <a:p>
          <a:endParaRPr lang="ru-RU"/>
        </a:p>
      </dgm:t>
    </dgm:pt>
    <dgm:pt modelId="{25B812F4-39D1-4DC3-B1CF-A0DE8086A65E}" type="sibTrans" cxnId="{3FFBA477-9FDC-4932-A0BA-220B421BF80C}">
      <dgm:prSet/>
      <dgm:spPr/>
      <dgm:t>
        <a:bodyPr/>
        <a:lstStyle/>
        <a:p>
          <a:endParaRPr lang="ru-RU"/>
        </a:p>
      </dgm:t>
    </dgm:pt>
    <dgm:pt modelId="{444C4A91-D732-4632-999C-9602D0926FCC}">
      <dgm:prSet custT="1"/>
      <dgm:spPr/>
      <dgm:t>
        <a:bodyPr/>
        <a:lstStyle/>
        <a:p>
          <a:r>
            <a:rPr lang="ru-RU" sz="2000" b="1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Белки</a:t>
          </a:r>
          <a:r>
            <a:rPr lang="ru-RU" sz="2000" b="1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 – 30%.</a:t>
          </a:r>
          <a:endParaRPr lang="ru-RU" sz="2000" dirty="0">
            <a:solidFill>
              <a:srgbClr val="000099"/>
            </a:solidFill>
          </a:endParaRPr>
        </a:p>
      </dgm:t>
    </dgm:pt>
    <dgm:pt modelId="{16499179-4E7C-49AA-9935-76931070A6AF}" type="parTrans" cxnId="{EE4B023F-5C78-4B7B-A590-6DD3B2E34522}">
      <dgm:prSet/>
      <dgm:spPr/>
      <dgm:t>
        <a:bodyPr/>
        <a:lstStyle/>
        <a:p>
          <a:endParaRPr lang="ru-RU"/>
        </a:p>
      </dgm:t>
    </dgm:pt>
    <dgm:pt modelId="{FCE69D9D-7A79-4AFD-86CB-5EF8CAF1EE9E}" type="sibTrans" cxnId="{EE4B023F-5C78-4B7B-A590-6DD3B2E34522}">
      <dgm:prSet/>
      <dgm:spPr/>
      <dgm:t>
        <a:bodyPr/>
        <a:lstStyle/>
        <a:p>
          <a:endParaRPr lang="ru-RU"/>
        </a:p>
      </dgm:t>
    </dgm:pt>
    <dgm:pt modelId="{05D5A4DF-7699-4E1A-844F-7CC34146A0DE}" type="pres">
      <dgm:prSet presAssocID="{2B7AFA58-538A-4E5F-B732-CE00D4547F8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6EC4059-9891-4B04-8804-6B4992E853F6}" type="pres">
      <dgm:prSet presAssocID="{C3605A92-8845-4900-AF68-1F10B869044D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DAF103D-2B2B-40B7-96B8-9A9A573AEDFE}" type="pres">
      <dgm:prSet presAssocID="{3E1A8794-2107-4286-B09D-F34D9D9FA93E}" presName="spacer" presStyleCnt="0"/>
      <dgm:spPr/>
    </dgm:pt>
    <dgm:pt modelId="{C23972DB-BE6D-4827-8DF0-B778CA223F8C}" type="pres">
      <dgm:prSet presAssocID="{56139824-0AFB-4570-ACE8-6C4CDD1DBB86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763949-BBAF-46BF-AC49-10FA42666739}" type="pres">
      <dgm:prSet presAssocID="{C6D8184A-3CEF-4867-9D00-2A166B1CF3A9}" presName="spacer" presStyleCnt="0"/>
      <dgm:spPr/>
    </dgm:pt>
    <dgm:pt modelId="{ED6B3A80-4AF0-486B-AAB6-FE078D457B1C}" type="pres">
      <dgm:prSet presAssocID="{3EFBFCB7-4BFB-4E2E-BCB4-303B98F96B08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9EE9C3F-9BA2-4B46-AAB5-6A4A60DEE8E9}" type="pres">
      <dgm:prSet presAssocID="{1BCEAEF2-C726-4BAE-8D1D-36F44D24952B}" presName="spacer" presStyleCnt="0"/>
      <dgm:spPr/>
    </dgm:pt>
    <dgm:pt modelId="{43A2907B-92E2-4C31-8B04-C872455653CC}" type="pres">
      <dgm:prSet presAssocID="{148592B5-4286-4000-903B-CAAC17D7584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3550AC-6C36-4057-B9B7-1635B39F4392}" type="pres">
      <dgm:prSet presAssocID="{05B18304-C099-4D8C-B46F-96BE991AF603}" presName="spacer" presStyleCnt="0"/>
      <dgm:spPr/>
    </dgm:pt>
    <dgm:pt modelId="{4C0A6E99-85D0-429D-8411-E24AE02E1286}" type="pres">
      <dgm:prSet presAssocID="{C9AB1073-AF52-4AC7-AEE2-20767819F58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8832FA-FFC0-41D5-92B8-963766093EBD}" type="pres">
      <dgm:prSet presAssocID="{25B812F4-39D1-4DC3-B1CF-A0DE8086A65E}" presName="spacer" presStyleCnt="0"/>
      <dgm:spPr/>
    </dgm:pt>
    <dgm:pt modelId="{7A951344-2914-492B-9E33-0DEEAC25343C}" type="pres">
      <dgm:prSet presAssocID="{444C4A91-D732-4632-999C-9602D0926FCC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8761DB-9AAE-49BF-88EA-48519070E7D0}" type="pres">
      <dgm:prSet presAssocID="{FCE69D9D-7A79-4AFD-86CB-5EF8CAF1EE9E}" presName="spacer" presStyleCnt="0"/>
      <dgm:spPr/>
    </dgm:pt>
    <dgm:pt modelId="{579B2CA2-CDF8-4184-80A3-4AC7BFAE6176}" type="pres">
      <dgm:prSet presAssocID="{A505DE14-C45D-465E-90C5-A9125068BC7B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23BDED-A5A4-44B5-8C1E-247337D8A902}" type="presOf" srcId="{C3605A92-8845-4900-AF68-1F10B869044D}" destId="{56EC4059-9891-4B04-8804-6B4992E853F6}" srcOrd="0" destOrd="0" presId="urn:microsoft.com/office/officeart/2005/8/layout/vList2"/>
    <dgm:cxn modelId="{EE4B023F-5C78-4B7B-A590-6DD3B2E34522}" srcId="{2B7AFA58-538A-4E5F-B732-CE00D4547F8C}" destId="{444C4A91-D732-4632-999C-9602D0926FCC}" srcOrd="5" destOrd="0" parTransId="{16499179-4E7C-49AA-9935-76931070A6AF}" sibTransId="{FCE69D9D-7A79-4AFD-86CB-5EF8CAF1EE9E}"/>
    <dgm:cxn modelId="{6055E677-2F2D-452D-AD9C-0052FD852E68}" type="presOf" srcId="{3EFBFCB7-4BFB-4E2E-BCB4-303B98F96B08}" destId="{ED6B3A80-4AF0-486B-AAB6-FE078D457B1C}" srcOrd="0" destOrd="0" presId="urn:microsoft.com/office/officeart/2005/8/layout/vList2"/>
    <dgm:cxn modelId="{470FE81F-3DB8-401F-8322-12A130C78FA6}" type="presOf" srcId="{56139824-0AFB-4570-ACE8-6C4CDD1DBB86}" destId="{C23972DB-BE6D-4827-8DF0-B778CA223F8C}" srcOrd="0" destOrd="0" presId="urn:microsoft.com/office/officeart/2005/8/layout/vList2"/>
    <dgm:cxn modelId="{150874A0-46DC-4A4B-B674-BF0C92E2E71D}" srcId="{2B7AFA58-538A-4E5F-B732-CE00D4547F8C}" destId="{148592B5-4286-4000-903B-CAAC17D75846}" srcOrd="3" destOrd="0" parTransId="{20458160-B134-4B6F-AA3F-ABC72DDAAE70}" sibTransId="{05B18304-C099-4D8C-B46F-96BE991AF603}"/>
    <dgm:cxn modelId="{FD6B78FF-B6D9-4ECB-A2E9-F78A57AB8DFC}" type="presOf" srcId="{148592B5-4286-4000-903B-CAAC17D75846}" destId="{43A2907B-92E2-4C31-8B04-C872455653CC}" srcOrd="0" destOrd="0" presId="urn:microsoft.com/office/officeart/2005/8/layout/vList2"/>
    <dgm:cxn modelId="{AB5AC17C-AF32-43B9-BA5A-C86BA53FFA6D}" srcId="{2B7AFA58-538A-4E5F-B732-CE00D4547F8C}" destId="{3EFBFCB7-4BFB-4E2E-BCB4-303B98F96B08}" srcOrd="2" destOrd="0" parTransId="{99A1FF3E-E2DB-43A7-B30A-C32DF1DFB51D}" sibTransId="{1BCEAEF2-C726-4BAE-8D1D-36F44D24952B}"/>
    <dgm:cxn modelId="{DB592FDD-12A0-490B-B3EB-4385EDE0DE8A}" srcId="{2B7AFA58-538A-4E5F-B732-CE00D4547F8C}" destId="{A505DE14-C45D-465E-90C5-A9125068BC7B}" srcOrd="6" destOrd="0" parTransId="{1DDF0D6D-DA9A-4EA7-9B64-365665E56737}" sibTransId="{9D354372-FB27-4F67-A06B-F1D2F1FF1FFF}"/>
    <dgm:cxn modelId="{1BF33949-6166-41A3-946A-9311504FC42D}" type="presOf" srcId="{C9AB1073-AF52-4AC7-AEE2-20767819F58A}" destId="{4C0A6E99-85D0-429D-8411-E24AE02E1286}" srcOrd="0" destOrd="0" presId="urn:microsoft.com/office/officeart/2005/8/layout/vList2"/>
    <dgm:cxn modelId="{04020B4A-3575-4DAD-8A3A-69CFA3879DE3}" srcId="{2B7AFA58-538A-4E5F-B732-CE00D4547F8C}" destId="{56139824-0AFB-4570-ACE8-6C4CDD1DBB86}" srcOrd="1" destOrd="0" parTransId="{5759C1B9-5FA2-4177-A90F-DCB790D1B8B6}" sibTransId="{C6D8184A-3CEF-4867-9D00-2A166B1CF3A9}"/>
    <dgm:cxn modelId="{3FFBA477-9FDC-4932-A0BA-220B421BF80C}" srcId="{2B7AFA58-538A-4E5F-B732-CE00D4547F8C}" destId="{C9AB1073-AF52-4AC7-AEE2-20767819F58A}" srcOrd="4" destOrd="0" parTransId="{B19C8D1A-596C-49B9-A447-015A5CB3D0FF}" sibTransId="{25B812F4-39D1-4DC3-B1CF-A0DE8086A65E}"/>
    <dgm:cxn modelId="{EB909707-75C7-4A17-8E7B-E2C9E00D7A7F}" srcId="{2B7AFA58-538A-4E5F-B732-CE00D4547F8C}" destId="{C3605A92-8845-4900-AF68-1F10B869044D}" srcOrd="0" destOrd="0" parTransId="{FD349AFB-2E1C-4A59-B432-F239DC405256}" sibTransId="{3E1A8794-2107-4286-B09D-F34D9D9FA93E}"/>
    <dgm:cxn modelId="{772D7F48-4923-448D-A78C-D9708FD2A3F4}" type="presOf" srcId="{A505DE14-C45D-465E-90C5-A9125068BC7B}" destId="{579B2CA2-CDF8-4184-80A3-4AC7BFAE6176}" srcOrd="0" destOrd="0" presId="urn:microsoft.com/office/officeart/2005/8/layout/vList2"/>
    <dgm:cxn modelId="{46ADB431-EDD4-4652-973F-A8958E790A8D}" type="presOf" srcId="{2B7AFA58-538A-4E5F-B732-CE00D4547F8C}" destId="{05D5A4DF-7699-4E1A-844F-7CC34146A0DE}" srcOrd="0" destOrd="0" presId="urn:microsoft.com/office/officeart/2005/8/layout/vList2"/>
    <dgm:cxn modelId="{CCE654B9-705B-460A-8629-F250E4DEFA7D}" type="presOf" srcId="{444C4A91-D732-4632-999C-9602D0926FCC}" destId="{7A951344-2914-492B-9E33-0DEEAC25343C}" srcOrd="0" destOrd="0" presId="urn:microsoft.com/office/officeart/2005/8/layout/vList2"/>
    <dgm:cxn modelId="{4BFB69EF-103C-4B55-A2FF-F5DBFC1E0A46}" type="presParOf" srcId="{05D5A4DF-7699-4E1A-844F-7CC34146A0DE}" destId="{56EC4059-9891-4B04-8804-6B4992E853F6}" srcOrd="0" destOrd="0" presId="urn:microsoft.com/office/officeart/2005/8/layout/vList2"/>
    <dgm:cxn modelId="{75718325-2DFA-4A52-B381-BDC720B8CAE4}" type="presParOf" srcId="{05D5A4DF-7699-4E1A-844F-7CC34146A0DE}" destId="{9DAF103D-2B2B-40B7-96B8-9A9A573AEDFE}" srcOrd="1" destOrd="0" presId="urn:microsoft.com/office/officeart/2005/8/layout/vList2"/>
    <dgm:cxn modelId="{65EB917B-3D86-4BC8-B584-C00D7009274F}" type="presParOf" srcId="{05D5A4DF-7699-4E1A-844F-7CC34146A0DE}" destId="{C23972DB-BE6D-4827-8DF0-B778CA223F8C}" srcOrd="2" destOrd="0" presId="urn:microsoft.com/office/officeart/2005/8/layout/vList2"/>
    <dgm:cxn modelId="{C09E77EC-469C-4C21-A98B-FB26605EC094}" type="presParOf" srcId="{05D5A4DF-7699-4E1A-844F-7CC34146A0DE}" destId="{0E763949-BBAF-46BF-AC49-10FA42666739}" srcOrd="3" destOrd="0" presId="urn:microsoft.com/office/officeart/2005/8/layout/vList2"/>
    <dgm:cxn modelId="{00B2CEA8-1AC7-4368-945D-14489481ABE9}" type="presParOf" srcId="{05D5A4DF-7699-4E1A-844F-7CC34146A0DE}" destId="{ED6B3A80-4AF0-486B-AAB6-FE078D457B1C}" srcOrd="4" destOrd="0" presId="urn:microsoft.com/office/officeart/2005/8/layout/vList2"/>
    <dgm:cxn modelId="{BED5B924-4111-477E-8AFE-F509B7F3CD0F}" type="presParOf" srcId="{05D5A4DF-7699-4E1A-844F-7CC34146A0DE}" destId="{29EE9C3F-9BA2-4B46-AAB5-6A4A60DEE8E9}" srcOrd="5" destOrd="0" presId="urn:microsoft.com/office/officeart/2005/8/layout/vList2"/>
    <dgm:cxn modelId="{6C42F097-3F0E-4C15-AB57-25144171D5B6}" type="presParOf" srcId="{05D5A4DF-7699-4E1A-844F-7CC34146A0DE}" destId="{43A2907B-92E2-4C31-8B04-C872455653CC}" srcOrd="6" destOrd="0" presId="urn:microsoft.com/office/officeart/2005/8/layout/vList2"/>
    <dgm:cxn modelId="{3560DDB8-08A4-48CB-A64A-65FD75F70989}" type="presParOf" srcId="{05D5A4DF-7699-4E1A-844F-7CC34146A0DE}" destId="{2D3550AC-6C36-4057-B9B7-1635B39F4392}" srcOrd="7" destOrd="0" presId="urn:microsoft.com/office/officeart/2005/8/layout/vList2"/>
    <dgm:cxn modelId="{86D0C74A-A4C5-4300-A33E-CA2BBB7CFC19}" type="presParOf" srcId="{05D5A4DF-7699-4E1A-844F-7CC34146A0DE}" destId="{4C0A6E99-85D0-429D-8411-E24AE02E1286}" srcOrd="8" destOrd="0" presId="urn:microsoft.com/office/officeart/2005/8/layout/vList2"/>
    <dgm:cxn modelId="{B7601455-CC54-41FD-9EA9-8467C09FF2CC}" type="presParOf" srcId="{05D5A4DF-7699-4E1A-844F-7CC34146A0DE}" destId="{288832FA-FFC0-41D5-92B8-963766093EBD}" srcOrd="9" destOrd="0" presId="urn:microsoft.com/office/officeart/2005/8/layout/vList2"/>
    <dgm:cxn modelId="{77CB5D82-DEF9-4285-8BC9-157E74AED663}" type="presParOf" srcId="{05D5A4DF-7699-4E1A-844F-7CC34146A0DE}" destId="{7A951344-2914-492B-9E33-0DEEAC25343C}" srcOrd="10" destOrd="0" presId="urn:microsoft.com/office/officeart/2005/8/layout/vList2"/>
    <dgm:cxn modelId="{AF18C5E8-67C3-42BD-9CBC-F92FA8BCED7F}" type="presParOf" srcId="{05D5A4DF-7699-4E1A-844F-7CC34146A0DE}" destId="{108761DB-9AAE-49BF-88EA-48519070E7D0}" srcOrd="11" destOrd="0" presId="urn:microsoft.com/office/officeart/2005/8/layout/vList2"/>
    <dgm:cxn modelId="{B2FFC74E-38B1-4C85-82B3-8CBE21A38774}" type="presParOf" srcId="{05D5A4DF-7699-4E1A-844F-7CC34146A0DE}" destId="{579B2CA2-CDF8-4184-80A3-4AC7BFAE617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BE4180-BD06-4D9B-9A45-0152C19C8DBF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692650B2-BC6A-4AC5-8332-60C1F3817CEE}">
      <dgm:prSet phldrT="[Текст]" custT="1"/>
      <dgm:spPr/>
      <dgm:t>
        <a:bodyPr/>
        <a:lstStyle/>
        <a:p>
          <a:r>
            <a:rPr lang="ru-RU" sz="1800" b="1" dirty="0" smtClean="0">
              <a:solidFill>
                <a:srgbClr val="002060"/>
              </a:solidFill>
            </a:rPr>
            <a:t>1. Инактивированная вакцина против мастита крупного рогатого скота ВАКОЛИН-К.</a:t>
          </a:r>
          <a:endParaRPr lang="ru-RU" sz="1800" dirty="0">
            <a:solidFill>
              <a:srgbClr val="002060"/>
            </a:solidFill>
          </a:endParaRPr>
        </a:p>
      </dgm:t>
    </dgm:pt>
    <dgm:pt modelId="{C084EDAB-7F96-4039-B470-8537D3587BB8}" type="parTrans" cxnId="{0780EFEB-7DAF-4CF7-8CDB-5CA48D30E675}">
      <dgm:prSet/>
      <dgm:spPr/>
      <dgm:t>
        <a:bodyPr/>
        <a:lstStyle/>
        <a:p>
          <a:endParaRPr lang="ru-RU"/>
        </a:p>
      </dgm:t>
    </dgm:pt>
    <dgm:pt modelId="{49B1B9D9-8ABF-4831-A2C6-95C174C3436B}" type="sibTrans" cxnId="{0780EFEB-7DAF-4CF7-8CDB-5CA48D30E675}">
      <dgm:prSet/>
      <dgm:spPr/>
      <dgm:t>
        <a:bodyPr/>
        <a:lstStyle/>
        <a:p>
          <a:endParaRPr lang="ru-RU"/>
        </a:p>
      </dgm:t>
    </dgm:pt>
    <dgm:pt modelId="{3E88C082-B64D-4EEE-A50D-D1FD04977645}">
      <dgm:prSet custT="1"/>
      <dgm:spPr/>
      <dgm:t>
        <a:bodyPr/>
        <a:lstStyle/>
        <a:p>
          <a:r>
            <a:rPr lang="ru-RU" sz="1800" b="1" dirty="0" smtClean="0">
              <a:solidFill>
                <a:srgbClr val="002060"/>
              </a:solidFill>
            </a:rPr>
            <a:t>2. Инактивированная вакцина против мастита овец и коз ВАКОЛИН-М.</a:t>
          </a:r>
          <a:endParaRPr lang="ru-RU" sz="1800" b="1" dirty="0">
            <a:solidFill>
              <a:srgbClr val="002060"/>
            </a:solidFill>
          </a:endParaRPr>
        </a:p>
      </dgm:t>
    </dgm:pt>
    <dgm:pt modelId="{5BCD3397-5E2C-4515-9939-BBD8A548D7CF}" type="parTrans" cxnId="{C3421862-2FF9-4493-BF67-2B46AE701504}">
      <dgm:prSet/>
      <dgm:spPr/>
      <dgm:t>
        <a:bodyPr/>
        <a:lstStyle/>
        <a:p>
          <a:endParaRPr lang="ru-RU"/>
        </a:p>
      </dgm:t>
    </dgm:pt>
    <dgm:pt modelId="{A6485ACE-BEB2-4714-9724-C42801890190}" type="sibTrans" cxnId="{C3421862-2FF9-4493-BF67-2B46AE701504}">
      <dgm:prSet/>
      <dgm:spPr/>
      <dgm:t>
        <a:bodyPr/>
        <a:lstStyle/>
        <a:p>
          <a:endParaRPr lang="ru-RU"/>
        </a:p>
      </dgm:t>
    </dgm:pt>
    <dgm:pt modelId="{4296A538-0EC3-4AC6-A5B6-28E22B20F3E7}">
      <dgm:prSet custT="1"/>
      <dgm:spPr/>
      <dgm:t>
        <a:bodyPr/>
        <a:lstStyle/>
        <a:p>
          <a:r>
            <a:rPr lang="ru-RU" sz="1800" b="1" dirty="0" smtClean="0">
              <a:solidFill>
                <a:srgbClr val="002060"/>
              </a:solidFill>
            </a:rPr>
            <a:t>3. Инактивированная вакцина против </a:t>
          </a:r>
          <a:r>
            <a:rPr lang="ru-RU" sz="1800" b="1" dirty="0" err="1" smtClean="0">
              <a:solidFill>
                <a:srgbClr val="002060"/>
              </a:solidFill>
            </a:rPr>
            <a:t>пастереллеза</a:t>
          </a:r>
          <a:r>
            <a:rPr lang="ru-RU" sz="1800" b="1" dirty="0" smtClean="0">
              <a:solidFill>
                <a:srgbClr val="002060"/>
              </a:solidFill>
            </a:rPr>
            <a:t> крупного рогатого скота, овец и коз.</a:t>
          </a:r>
          <a:endParaRPr lang="ru-RU" sz="1800" b="1" dirty="0">
            <a:solidFill>
              <a:srgbClr val="002060"/>
            </a:solidFill>
          </a:endParaRPr>
        </a:p>
      </dgm:t>
    </dgm:pt>
    <dgm:pt modelId="{244703E7-2653-415C-8F93-5A549036C4F5}" type="parTrans" cxnId="{31CFCB68-4F8F-4CF0-8963-2747F825D4A1}">
      <dgm:prSet/>
      <dgm:spPr/>
      <dgm:t>
        <a:bodyPr/>
        <a:lstStyle/>
        <a:p>
          <a:endParaRPr lang="ru-RU"/>
        </a:p>
      </dgm:t>
    </dgm:pt>
    <dgm:pt modelId="{C24509DB-E2D0-4081-9C70-B67A4515FE92}" type="sibTrans" cxnId="{31CFCB68-4F8F-4CF0-8963-2747F825D4A1}">
      <dgm:prSet/>
      <dgm:spPr/>
      <dgm:t>
        <a:bodyPr/>
        <a:lstStyle/>
        <a:p>
          <a:endParaRPr lang="ru-RU"/>
        </a:p>
      </dgm:t>
    </dgm:pt>
    <dgm:pt modelId="{1568114B-5BD2-413D-BED3-A3038D701D41}">
      <dgm:prSet custT="1"/>
      <dgm:spPr/>
      <dgm:t>
        <a:bodyPr/>
        <a:lstStyle/>
        <a:p>
          <a:r>
            <a:rPr lang="ru-RU" sz="1800" b="1" smtClean="0">
              <a:solidFill>
                <a:srgbClr val="002060"/>
              </a:solidFill>
            </a:rPr>
            <a:t>4. Инактивированная культуральная вакцина против колибактериоза и отечной болезни поросят ФЕРКОЛИН. </a:t>
          </a:r>
          <a:endParaRPr lang="ru-RU" sz="1800" b="1" dirty="0">
            <a:solidFill>
              <a:srgbClr val="002060"/>
            </a:solidFill>
          </a:endParaRPr>
        </a:p>
      </dgm:t>
    </dgm:pt>
    <dgm:pt modelId="{55DEDA6F-9533-4AF2-B020-E02BEBD58051}" type="parTrans" cxnId="{5A6C3804-93DB-46B2-A769-90CE47781D50}">
      <dgm:prSet/>
      <dgm:spPr/>
      <dgm:t>
        <a:bodyPr/>
        <a:lstStyle/>
        <a:p>
          <a:endParaRPr lang="ru-RU"/>
        </a:p>
      </dgm:t>
    </dgm:pt>
    <dgm:pt modelId="{392C56E7-F8F0-425B-A4F4-4FA7DC9F86A9}" type="sibTrans" cxnId="{5A6C3804-93DB-46B2-A769-90CE47781D50}">
      <dgm:prSet/>
      <dgm:spPr/>
      <dgm:t>
        <a:bodyPr/>
        <a:lstStyle/>
        <a:p>
          <a:endParaRPr lang="ru-RU"/>
        </a:p>
      </dgm:t>
    </dgm:pt>
    <dgm:pt modelId="{0224D86D-CC1F-4624-AB0B-2C36785E82D2}">
      <dgm:prSet custT="1"/>
      <dgm:spPr/>
      <dgm:t>
        <a:bodyPr/>
        <a:lstStyle/>
        <a:p>
          <a:r>
            <a:rPr lang="ru-RU" sz="1800" b="1" smtClean="0">
              <a:solidFill>
                <a:srgbClr val="002060"/>
              </a:solidFill>
            </a:rPr>
            <a:t>5. Инактивированная вакцина против колибактериоза и стафилококкоза птиц ОЛИВАК.</a:t>
          </a:r>
          <a:endParaRPr lang="ru-RU" sz="1800" b="1" dirty="0">
            <a:solidFill>
              <a:srgbClr val="002060"/>
            </a:solidFill>
          </a:endParaRPr>
        </a:p>
      </dgm:t>
    </dgm:pt>
    <dgm:pt modelId="{AC6E3821-2BEF-4507-80BB-A84E979122A1}" type="parTrans" cxnId="{204040BA-F502-4712-8721-9BC834C9FC06}">
      <dgm:prSet/>
      <dgm:spPr/>
      <dgm:t>
        <a:bodyPr/>
        <a:lstStyle/>
        <a:p>
          <a:endParaRPr lang="ru-RU"/>
        </a:p>
      </dgm:t>
    </dgm:pt>
    <dgm:pt modelId="{25BC7FE4-9A4D-4520-AE12-3641F5983B5F}" type="sibTrans" cxnId="{204040BA-F502-4712-8721-9BC834C9FC06}">
      <dgm:prSet/>
      <dgm:spPr/>
      <dgm:t>
        <a:bodyPr/>
        <a:lstStyle/>
        <a:p>
          <a:endParaRPr lang="ru-RU"/>
        </a:p>
      </dgm:t>
    </dgm:pt>
    <dgm:pt modelId="{77BDA622-1D59-4DD4-B4AD-8CCD0D356A66}">
      <dgm:prSet custT="1"/>
      <dgm:spPr/>
      <dgm:t>
        <a:bodyPr/>
        <a:lstStyle/>
        <a:p>
          <a:r>
            <a:rPr lang="ru-RU" sz="1800" b="1" dirty="0" smtClean="0">
              <a:solidFill>
                <a:srgbClr val="002060"/>
              </a:solidFill>
            </a:rPr>
            <a:t>6. Инактивированная вакцина против анаэробной </a:t>
          </a:r>
          <a:r>
            <a:rPr lang="ru-RU" sz="1800" b="1" dirty="0" err="1" smtClean="0">
              <a:solidFill>
                <a:srgbClr val="002060"/>
              </a:solidFill>
            </a:rPr>
            <a:t>энтеротоксемии</a:t>
          </a:r>
          <a:r>
            <a:rPr lang="ru-RU" sz="1800" b="1" dirty="0" smtClean="0">
              <a:solidFill>
                <a:srgbClr val="002060"/>
              </a:solidFill>
            </a:rPr>
            <a:t> овец КЛОВИКС.</a:t>
          </a:r>
          <a:endParaRPr lang="ru-RU" sz="1800" b="1" dirty="0">
            <a:solidFill>
              <a:srgbClr val="002060"/>
            </a:solidFill>
          </a:endParaRPr>
        </a:p>
      </dgm:t>
    </dgm:pt>
    <dgm:pt modelId="{6A9742B8-9EE2-4BE5-94D8-27EDE61ABF06}" type="parTrans" cxnId="{A496124A-9F16-4E06-8371-4789BB40DBDB}">
      <dgm:prSet/>
      <dgm:spPr/>
      <dgm:t>
        <a:bodyPr/>
        <a:lstStyle/>
        <a:p>
          <a:endParaRPr lang="ru-RU"/>
        </a:p>
      </dgm:t>
    </dgm:pt>
    <dgm:pt modelId="{ABB03F84-C2EE-45B0-900A-37C86892FB8E}" type="sibTrans" cxnId="{A496124A-9F16-4E06-8371-4789BB40DBDB}">
      <dgm:prSet/>
      <dgm:spPr/>
      <dgm:t>
        <a:bodyPr/>
        <a:lstStyle/>
        <a:p>
          <a:endParaRPr lang="ru-RU"/>
        </a:p>
      </dgm:t>
    </dgm:pt>
    <dgm:pt modelId="{3200A4BC-0CB4-4B9B-9550-1DC7BC011317}">
      <dgm:prSet custT="1"/>
      <dgm:spPr/>
      <dgm:t>
        <a:bodyPr/>
        <a:lstStyle/>
        <a:p>
          <a:r>
            <a:rPr lang="ru-RU" sz="1800" b="1" dirty="0" smtClean="0">
              <a:solidFill>
                <a:srgbClr val="002060"/>
              </a:solidFill>
            </a:rPr>
            <a:t>7. Инактивированная вакцина против смешанных инфекций рыб ФИШОЛИН.</a:t>
          </a:r>
          <a:endParaRPr lang="ru-RU" sz="1800" b="1" dirty="0">
            <a:solidFill>
              <a:srgbClr val="002060"/>
            </a:solidFill>
          </a:endParaRPr>
        </a:p>
      </dgm:t>
    </dgm:pt>
    <dgm:pt modelId="{5107FADC-920A-4DE4-A845-12204DDDB91F}" type="parTrans" cxnId="{8A6BA582-9499-49D6-979B-D96196B3C942}">
      <dgm:prSet/>
      <dgm:spPr/>
      <dgm:t>
        <a:bodyPr/>
        <a:lstStyle/>
        <a:p>
          <a:endParaRPr lang="ru-RU"/>
        </a:p>
      </dgm:t>
    </dgm:pt>
    <dgm:pt modelId="{EFD38449-EEE2-41AB-8178-41D175A47FE8}" type="sibTrans" cxnId="{8A6BA582-9499-49D6-979B-D96196B3C942}">
      <dgm:prSet/>
      <dgm:spPr/>
      <dgm:t>
        <a:bodyPr/>
        <a:lstStyle/>
        <a:p>
          <a:endParaRPr lang="ru-RU"/>
        </a:p>
      </dgm:t>
    </dgm:pt>
    <dgm:pt modelId="{C72CA4DE-B74B-4D1D-9488-D80EDDAD9491}">
      <dgm:prSet custT="1"/>
      <dgm:spPr/>
      <dgm:t>
        <a:bodyPr/>
        <a:lstStyle/>
        <a:p>
          <a:r>
            <a:rPr lang="ru-RU" sz="1800" b="1" dirty="0" smtClean="0">
              <a:solidFill>
                <a:srgbClr val="002060"/>
              </a:solidFill>
            </a:rPr>
            <a:t>8. Неспецифический иммуноглобулин ИММУНОЛИН.</a:t>
          </a:r>
          <a:endParaRPr lang="ru-RU" sz="1800" b="1" dirty="0">
            <a:solidFill>
              <a:srgbClr val="002060"/>
            </a:solidFill>
          </a:endParaRPr>
        </a:p>
      </dgm:t>
    </dgm:pt>
    <dgm:pt modelId="{684753EA-1C2A-474F-9D43-75E0FA4F1C78}" type="parTrans" cxnId="{947A6930-3EFD-4B13-B64A-88C70EB6D51B}">
      <dgm:prSet/>
      <dgm:spPr/>
      <dgm:t>
        <a:bodyPr/>
        <a:lstStyle/>
        <a:p>
          <a:endParaRPr lang="ru-RU"/>
        </a:p>
      </dgm:t>
    </dgm:pt>
    <dgm:pt modelId="{6AB8F888-E5E7-4964-922B-E1055B54E24F}" type="sibTrans" cxnId="{947A6930-3EFD-4B13-B64A-88C70EB6D51B}">
      <dgm:prSet/>
      <dgm:spPr/>
      <dgm:t>
        <a:bodyPr/>
        <a:lstStyle/>
        <a:p>
          <a:endParaRPr lang="ru-RU"/>
        </a:p>
      </dgm:t>
    </dgm:pt>
    <dgm:pt modelId="{AAACC767-9A30-4C64-8556-F361E8603342}" type="pres">
      <dgm:prSet presAssocID="{50BE4180-BD06-4D9B-9A45-0152C19C8D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33CE443-74C2-4AA9-BDC2-0CA055D6AB59}" type="pres">
      <dgm:prSet presAssocID="{692650B2-BC6A-4AC5-8332-60C1F3817CEE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82272F-7B6E-423F-A6F9-3AA1AB7CF9F4}" type="pres">
      <dgm:prSet presAssocID="{49B1B9D9-8ABF-4831-A2C6-95C174C3436B}" presName="spacer" presStyleCnt="0"/>
      <dgm:spPr/>
    </dgm:pt>
    <dgm:pt modelId="{7E3C7311-7C4D-44E8-8184-DA6F48F71735}" type="pres">
      <dgm:prSet presAssocID="{3E88C082-B64D-4EEE-A50D-D1FD04977645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30E9DD6-CBBD-4895-86F9-B47193AC09DC}" type="pres">
      <dgm:prSet presAssocID="{A6485ACE-BEB2-4714-9724-C42801890190}" presName="spacer" presStyleCnt="0"/>
      <dgm:spPr/>
    </dgm:pt>
    <dgm:pt modelId="{D0CE89E6-F890-428F-8234-4BCA414BF3F3}" type="pres">
      <dgm:prSet presAssocID="{4296A538-0EC3-4AC6-A5B6-28E22B20F3E7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540B2E-F270-43EF-86FD-CC28321F4667}" type="pres">
      <dgm:prSet presAssocID="{C24509DB-E2D0-4081-9C70-B67A4515FE92}" presName="spacer" presStyleCnt="0"/>
      <dgm:spPr/>
    </dgm:pt>
    <dgm:pt modelId="{66A95F52-8F60-4F0D-8D39-98FFE80A83E9}" type="pres">
      <dgm:prSet presAssocID="{1568114B-5BD2-413D-BED3-A3038D701D41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FB216AD-06BD-4582-85A0-63890DA45E79}" type="pres">
      <dgm:prSet presAssocID="{392C56E7-F8F0-425B-A4F4-4FA7DC9F86A9}" presName="spacer" presStyleCnt="0"/>
      <dgm:spPr/>
    </dgm:pt>
    <dgm:pt modelId="{0E62B3F3-098B-43E0-9DE9-20B1438A6AD8}" type="pres">
      <dgm:prSet presAssocID="{0224D86D-CC1F-4624-AB0B-2C36785E82D2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4D3BC4-ED61-4446-BEA8-FFA4DF86B9FB}" type="pres">
      <dgm:prSet presAssocID="{25BC7FE4-9A4D-4520-AE12-3641F5983B5F}" presName="spacer" presStyleCnt="0"/>
      <dgm:spPr/>
    </dgm:pt>
    <dgm:pt modelId="{FED79E07-EE25-4BBE-A080-BAE4369D2049}" type="pres">
      <dgm:prSet presAssocID="{77BDA622-1D59-4DD4-B4AD-8CCD0D356A66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13E4EE-E103-4740-B3A9-8888B1E58B79}" type="pres">
      <dgm:prSet presAssocID="{ABB03F84-C2EE-45B0-900A-37C86892FB8E}" presName="spacer" presStyleCnt="0"/>
      <dgm:spPr/>
    </dgm:pt>
    <dgm:pt modelId="{4816BAEB-0FE3-4745-B4A9-3BC591C255E5}" type="pres">
      <dgm:prSet presAssocID="{3200A4BC-0CB4-4B9B-9550-1DC7BC011317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C4C58F-9D97-4D4C-B521-9E8A69445544}" type="pres">
      <dgm:prSet presAssocID="{EFD38449-EEE2-41AB-8178-41D175A47FE8}" presName="spacer" presStyleCnt="0"/>
      <dgm:spPr/>
    </dgm:pt>
    <dgm:pt modelId="{CD41FAB8-F59A-4D19-B638-009D7DBF6AB0}" type="pres">
      <dgm:prSet presAssocID="{C72CA4DE-B74B-4D1D-9488-D80EDDAD9491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3421862-2FF9-4493-BF67-2B46AE701504}" srcId="{50BE4180-BD06-4D9B-9A45-0152C19C8DBF}" destId="{3E88C082-B64D-4EEE-A50D-D1FD04977645}" srcOrd="1" destOrd="0" parTransId="{5BCD3397-5E2C-4515-9939-BBD8A548D7CF}" sibTransId="{A6485ACE-BEB2-4714-9724-C42801890190}"/>
    <dgm:cxn modelId="{CDA8C117-4A0F-476D-8B62-961604D73528}" type="presOf" srcId="{4296A538-0EC3-4AC6-A5B6-28E22B20F3E7}" destId="{D0CE89E6-F890-428F-8234-4BCA414BF3F3}" srcOrd="0" destOrd="0" presId="urn:microsoft.com/office/officeart/2005/8/layout/vList2"/>
    <dgm:cxn modelId="{947A6930-3EFD-4B13-B64A-88C70EB6D51B}" srcId="{50BE4180-BD06-4D9B-9A45-0152C19C8DBF}" destId="{C72CA4DE-B74B-4D1D-9488-D80EDDAD9491}" srcOrd="7" destOrd="0" parTransId="{684753EA-1C2A-474F-9D43-75E0FA4F1C78}" sibTransId="{6AB8F888-E5E7-4964-922B-E1055B54E24F}"/>
    <dgm:cxn modelId="{31CFCB68-4F8F-4CF0-8963-2747F825D4A1}" srcId="{50BE4180-BD06-4D9B-9A45-0152C19C8DBF}" destId="{4296A538-0EC3-4AC6-A5B6-28E22B20F3E7}" srcOrd="2" destOrd="0" parTransId="{244703E7-2653-415C-8F93-5A549036C4F5}" sibTransId="{C24509DB-E2D0-4081-9C70-B67A4515FE92}"/>
    <dgm:cxn modelId="{A496124A-9F16-4E06-8371-4789BB40DBDB}" srcId="{50BE4180-BD06-4D9B-9A45-0152C19C8DBF}" destId="{77BDA622-1D59-4DD4-B4AD-8CCD0D356A66}" srcOrd="5" destOrd="0" parTransId="{6A9742B8-9EE2-4BE5-94D8-27EDE61ABF06}" sibTransId="{ABB03F84-C2EE-45B0-900A-37C86892FB8E}"/>
    <dgm:cxn modelId="{204040BA-F502-4712-8721-9BC834C9FC06}" srcId="{50BE4180-BD06-4D9B-9A45-0152C19C8DBF}" destId="{0224D86D-CC1F-4624-AB0B-2C36785E82D2}" srcOrd="4" destOrd="0" parTransId="{AC6E3821-2BEF-4507-80BB-A84E979122A1}" sibTransId="{25BC7FE4-9A4D-4520-AE12-3641F5983B5F}"/>
    <dgm:cxn modelId="{F3222ABC-2035-42F0-9253-D0E04BFBE77C}" type="presOf" srcId="{77BDA622-1D59-4DD4-B4AD-8CCD0D356A66}" destId="{FED79E07-EE25-4BBE-A080-BAE4369D2049}" srcOrd="0" destOrd="0" presId="urn:microsoft.com/office/officeart/2005/8/layout/vList2"/>
    <dgm:cxn modelId="{261B58DB-6BC1-44D8-AE25-0A843BF04A29}" type="presOf" srcId="{692650B2-BC6A-4AC5-8332-60C1F3817CEE}" destId="{233CE443-74C2-4AA9-BDC2-0CA055D6AB59}" srcOrd="0" destOrd="0" presId="urn:microsoft.com/office/officeart/2005/8/layout/vList2"/>
    <dgm:cxn modelId="{32058499-5C96-4CC8-8A5C-80F9E2E75F5C}" type="presOf" srcId="{0224D86D-CC1F-4624-AB0B-2C36785E82D2}" destId="{0E62B3F3-098B-43E0-9DE9-20B1438A6AD8}" srcOrd="0" destOrd="0" presId="urn:microsoft.com/office/officeart/2005/8/layout/vList2"/>
    <dgm:cxn modelId="{4F513F9E-02E8-480D-89F1-215980D6980A}" type="presOf" srcId="{3200A4BC-0CB4-4B9B-9550-1DC7BC011317}" destId="{4816BAEB-0FE3-4745-B4A9-3BC591C255E5}" srcOrd="0" destOrd="0" presId="urn:microsoft.com/office/officeart/2005/8/layout/vList2"/>
    <dgm:cxn modelId="{8A6BA582-9499-49D6-979B-D96196B3C942}" srcId="{50BE4180-BD06-4D9B-9A45-0152C19C8DBF}" destId="{3200A4BC-0CB4-4B9B-9550-1DC7BC011317}" srcOrd="6" destOrd="0" parTransId="{5107FADC-920A-4DE4-A845-12204DDDB91F}" sibTransId="{EFD38449-EEE2-41AB-8178-41D175A47FE8}"/>
    <dgm:cxn modelId="{3BD50AE8-C71E-43BA-9AF7-D7D6335F869C}" type="presOf" srcId="{3E88C082-B64D-4EEE-A50D-D1FD04977645}" destId="{7E3C7311-7C4D-44E8-8184-DA6F48F71735}" srcOrd="0" destOrd="0" presId="urn:microsoft.com/office/officeart/2005/8/layout/vList2"/>
    <dgm:cxn modelId="{5A6C3804-93DB-46B2-A769-90CE47781D50}" srcId="{50BE4180-BD06-4D9B-9A45-0152C19C8DBF}" destId="{1568114B-5BD2-413D-BED3-A3038D701D41}" srcOrd="3" destOrd="0" parTransId="{55DEDA6F-9533-4AF2-B020-E02BEBD58051}" sibTransId="{392C56E7-F8F0-425B-A4F4-4FA7DC9F86A9}"/>
    <dgm:cxn modelId="{8B298023-8396-4852-8CE4-82CD45769F53}" type="presOf" srcId="{50BE4180-BD06-4D9B-9A45-0152C19C8DBF}" destId="{AAACC767-9A30-4C64-8556-F361E8603342}" srcOrd="0" destOrd="0" presId="urn:microsoft.com/office/officeart/2005/8/layout/vList2"/>
    <dgm:cxn modelId="{0C4D9757-ACFB-4A62-A57F-307F3CF6D52D}" type="presOf" srcId="{1568114B-5BD2-413D-BED3-A3038D701D41}" destId="{66A95F52-8F60-4F0D-8D39-98FFE80A83E9}" srcOrd="0" destOrd="0" presId="urn:microsoft.com/office/officeart/2005/8/layout/vList2"/>
    <dgm:cxn modelId="{0780EFEB-7DAF-4CF7-8CDB-5CA48D30E675}" srcId="{50BE4180-BD06-4D9B-9A45-0152C19C8DBF}" destId="{692650B2-BC6A-4AC5-8332-60C1F3817CEE}" srcOrd="0" destOrd="0" parTransId="{C084EDAB-7F96-4039-B470-8537D3587BB8}" sibTransId="{49B1B9D9-8ABF-4831-A2C6-95C174C3436B}"/>
    <dgm:cxn modelId="{EC2B269D-3D32-4E6C-B24B-D98DA1FA431F}" type="presOf" srcId="{C72CA4DE-B74B-4D1D-9488-D80EDDAD9491}" destId="{CD41FAB8-F59A-4D19-B638-009D7DBF6AB0}" srcOrd="0" destOrd="0" presId="urn:microsoft.com/office/officeart/2005/8/layout/vList2"/>
    <dgm:cxn modelId="{3F862F28-E333-410B-96DA-36147407B9DE}" type="presParOf" srcId="{AAACC767-9A30-4C64-8556-F361E8603342}" destId="{233CE443-74C2-4AA9-BDC2-0CA055D6AB59}" srcOrd="0" destOrd="0" presId="urn:microsoft.com/office/officeart/2005/8/layout/vList2"/>
    <dgm:cxn modelId="{8F939EE9-E8B8-48B6-9738-E609FFC69325}" type="presParOf" srcId="{AAACC767-9A30-4C64-8556-F361E8603342}" destId="{8882272F-7B6E-423F-A6F9-3AA1AB7CF9F4}" srcOrd="1" destOrd="0" presId="urn:microsoft.com/office/officeart/2005/8/layout/vList2"/>
    <dgm:cxn modelId="{5907FA27-9E36-46AD-A2E8-6224A9EF078E}" type="presParOf" srcId="{AAACC767-9A30-4C64-8556-F361E8603342}" destId="{7E3C7311-7C4D-44E8-8184-DA6F48F71735}" srcOrd="2" destOrd="0" presId="urn:microsoft.com/office/officeart/2005/8/layout/vList2"/>
    <dgm:cxn modelId="{02999F4A-EC51-4C37-B631-AE7318D69436}" type="presParOf" srcId="{AAACC767-9A30-4C64-8556-F361E8603342}" destId="{A30E9DD6-CBBD-4895-86F9-B47193AC09DC}" srcOrd="3" destOrd="0" presId="urn:microsoft.com/office/officeart/2005/8/layout/vList2"/>
    <dgm:cxn modelId="{C9718C90-0DE8-4165-95F9-FFE062557789}" type="presParOf" srcId="{AAACC767-9A30-4C64-8556-F361E8603342}" destId="{D0CE89E6-F890-428F-8234-4BCA414BF3F3}" srcOrd="4" destOrd="0" presId="urn:microsoft.com/office/officeart/2005/8/layout/vList2"/>
    <dgm:cxn modelId="{48ABF983-0777-4648-A7B2-42F483E86B33}" type="presParOf" srcId="{AAACC767-9A30-4C64-8556-F361E8603342}" destId="{18540B2E-F270-43EF-86FD-CC28321F4667}" srcOrd="5" destOrd="0" presId="urn:microsoft.com/office/officeart/2005/8/layout/vList2"/>
    <dgm:cxn modelId="{422106B1-A04B-4DAD-9D18-F236A38B2A2F}" type="presParOf" srcId="{AAACC767-9A30-4C64-8556-F361E8603342}" destId="{66A95F52-8F60-4F0D-8D39-98FFE80A83E9}" srcOrd="6" destOrd="0" presId="urn:microsoft.com/office/officeart/2005/8/layout/vList2"/>
    <dgm:cxn modelId="{79E515C3-4D54-4C37-9CE7-6496DD477386}" type="presParOf" srcId="{AAACC767-9A30-4C64-8556-F361E8603342}" destId="{7FB216AD-06BD-4582-85A0-63890DA45E79}" srcOrd="7" destOrd="0" presId="urn:microsoft.com/office/officeart/2005/8/layout/vList2"/>
    <dgm:cxn modelId="{82D2FDAA-E337-4F7E-AF5D-6EBB006AFF07}" type="presParOf" srcId="{AAACC767-9A30-4C64-8556-F361E8603342}" destId="{0E62B3F3-098B-43E0-9DE9-20B1438A6AD8}" srcOrd="8" destOrd="0" presId="urn:microsoft.com/office/officeart/2005/8/layout/vList2"/>
    <dgm:cxn modelId="{7AA93739-CD0C-4818-BDC6-1AD7F0E0565F}" type="presParOf" srcId="{AAACC767-9A30-4C64-8556-F361E8603342}" destId="{AA4D3BC4-ED61-4446-BEA8-FFA4DF86B9FB}" srcOrd="9" destOrd="0" presId="urn:microsoft.com/office/officeart/2005/8/layout/vList2"/>
    <dgm:cxn modelId="{9372B6E3-C0EF-42CD-92B4-60134D3ACFEB}" type="presParOf" srcId="{AAACC767-9A30-4C64-8556-F361E8603342}" destId="{FED79E07-EE25-4BBE-A080-BAE4369D2049}" srcOrd="10" destOrd="0" presId="urn:microsoft.com/office/officeart/2005/8/layout/vList2"/>
    <dgm:cxn modelId="{303D6BFD-B8ED-4FE8-8493-B62AC75BAEC5}" type="presParOf" srcId="{AAACC767-9A30-4C64-8556-F361E8603342}" destId="{E913E4EE-E103-4740-B3A9-8888B1E58B79}" srcOrd="11" destOrd="0" presId="urn:microsoft.com/office/officeart/2005/8/layout/vList2"/>
    <dgm:cxn modelId="{4824315B-4A17-4B1D-B3F9-D44799CA9C18}" type="presParOf" srcId="{AAACC767-9A30-4C64-8556-F361E8603342}" destId="{4816BAEB-0FE3-4745-B4A9-3BC591C255E5}" srcOrd="12" destOrd="0" presId="urn:microsoft.com/office/officeart/2005/8/layout/vList2"/>
    <dgm:cxn modelId="{F2A6A12F-9913-4997-A4E7-1D2B8CE5AB8C}" type="presParOf" srcId="{AAACC767-9A30-4C64-8556-F361E8603342}" destId="{18C4C58F-9D97-4D4C-B521-9E8A69445544}" srcOrd="13" destOrd="0" presId="urn:microsoft.com/office/officeart/2005/8/layout/vList2"/>
    <dgm:cxn modelId="{5870E5CA-9FDD-4725-8122-C1DDF68F367E}" type="presParOf" srcId="{AAACC767-9A30-4C64-8556-F361E8603342}" destId="{CD41FAB8-F59A-4D19-B638-009D7DBF6AB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5FE309-0820-4DA9-A8C3-E006E65A5709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/>
      <dgm:spPr/>
      <dgm:t>
        <a:bodyPr/>
        <a:lstStyle/>
        <a:p>
          <a:endParaRPr lang="ru-RU"/>
        </a:p>
      </dgm:t>
    </dgm:pt>
    <dgm:pt modelId="{CB297122-8D5A-4EAB-9AF6-481473608F63}">
      <dgm:prSet/>
      <dgm:spPr/>
      <dgm:t>
        <a:bodyPr/>
        <a:lstStyle/>
        <a:p>
          <a:pPr rtl="0"/>
          <a:r>
            <a:rPr lang="ru-RU" b="1" dirty="0" smtClean="0"/>
            <a:t>1. Профилактика клинических и </a:t>
          </a:r>
          <a:r>
            <a:rPr lang="ru-RU" b="1" dirty="0" err="1" smtClean="0"/>
            <a:t>субклинических</a:t>
          </a:r>
          <a:r>
            <a:rPr lang="ru-RU" b="1" dirty="0" smtClean="0"/>
            <a:t> форм маститов.</a:t>
          </a:r>
          <a:endParaRPr lang="ru-RU" dirty="0"/>
        </a:p>
      </dgm:t>
    </dgm:pt>
    <dgm:pt modelId="{DAE832B6-F65A-4CC9-B9CF-759D46A46B4E}" type="parTrans" cxnId="{F0F31767-8256-40F7-BF3D-15EE5B9CEF11}">
      <dgm:prSet/>
      <dgm:spPr/>
      <dgm:t>
        <a:bodyPr/>
        <a:lstStyle/>
        <a:p>
          <a:endParaRPr lang="ru-RU"/>
        </a:p>
      </dgm:t>
    </dgm:pt>
    <dgm:pt modelId="{06EBFABE-47C8-4003-AEC0-98CD1863AC6B}" type="sibTrans" cxnId="{F0F31767-8256-40F7-BF3D-15EE5B9CEF11}">
      <dgm:prSet/>
      <dgm:spPr/>
      <dgm:t>
        <a:bodyPr/>
        <a:lstStyle/>
        <a:p>
          <a:endParaRPr lang="ru-RU"/>
        </a:p>
      </dgm:t>
    </dgm:pt>
    <dgm:pt modelId="{B6C14A55-111E-4D00-A105-D540E9D6B4FD}">
      <dgm:prSet/>
      <dgm:spPr/>
      <dgm:t>
        <a:bodyPr/>
        <a:lstStyle/>
        <a:p>
          <a:pPr rtl="0"/>
          <a:r>
            <a:rPr lang="ru-RU" b="1" dirty="0" smtClean="0"/>
            <a:t>2. Лечение животных, больных клиническими и </a:t>
          </a:r>
          <a:r>
            <a:rPr lang="ru-RU" b="1" dirty="0" err="1" smtClean="0"/>
            <a:t>субклиническими</a:t>
          </a:r>
          <a:r>
            <a:rPr lang="ru-RU" b="1" dirty="0" smtClean="0"/>
            <a:t> маститами.</a:t>
          </a:r>
          <a:endParaRPr lang="ru-RU" dirty="0"/>
        </a:p>
      </dgm:t>
    </dgm:pt>
    <dgm:pt modelId="{72DF36E8-7B60-46A7-82C1-68FBAF565C02}" type="parTrans" cxnId="{F102EB80-38BF-4DB9-B842-A34231C27288}">
      <dgm:prSet/>
      <dgm:spPr/>
      <dgm:t>
        <a:bodyPr/>
        <a:lstStyle/>
        <a:p>
          <a:endParaRPr lang="ru-RU"/>
        </a:p>
      </dgm:t>
    </dgm:pt>
    <dgm:pt modelId="{0DE97888-72A7-4A83-A55C-2D5BF05761C6}" type="sibTrans" cxnId="{F102EB80-38BF-4DB9-B842-A34231C27288}">
      <dgm:prSet/>
      <dgm:spPr/>
      <dgm:t>
        <a:bodyPr/>
        <a:lstStyle/>
        <a:p>
          <a:endParaRPr lang="ru-RU"/>
        </a:p>
      </dgm:t>
    </dgm:pt>
    <dgm:pt modelId="{C85A7C95-1B66-4C3E-AF8D-13D19BF1772C}">
      <dgm:prSet/>
      <dgm:spPr/>
      <dgm:t>
        <a:bodyPr/>
        <a:lstStyle/>
        <a:p>
          <a:pPr rtl="0"/>
          <a:r>
            <a:rPr lang="ru-RU" b="1" dirty="0" smtClean="0"/>
            <a:t>3. Обострение </a:t>
          </a:r>
          <a:r>
            <a:rPr lang="ru-RU" b="1" dirty="0" err="1" smtClean="0"/>
            <a:t>субклинических</a:t>
          </a:r>
          <a:r>
            <a:rPr lang="ru-RU" b="1" dirty="0" smtClean="0"/>
            <a:t> маститов.</a:t>
          </a:r>
          <a:endParaRPr lang="ru-RU" dirty="0"/>
        </a:p>
      </dgm:t>
    </dgm:pt>
    <dgm:pt modelId="{E6925195-6CF1-4FFC-9348-98473A6B6F45}" type="parTrans" cxnId="{1ECAA15F-9E8A-4938-BE8B-5B8FB838890E}">
      <dgm:prSet/>
      <dgm:spPr/>
      <dgm:t>
        <a:bodyPr/>
        <a:lstStyle/>
        <a:p>
          <a:endParaRPr lang="ru-RU"/>
        </a:p>
      </dgm:t>
    </dgm:pt>
    <dgm:pt modelId="{14EC5483-2400-432A-A04C-DAC4FCD77856}" type="sibTrans" cxnId="{1ECAA15F-9E8A-4938-BE8B-5B8FB838890E}">
      <dgm:prSet/>
      <dgm:spPr/>
      <dgm:t>
        <a:bodyPr/>
        <a:lstStyle/>
        <a:p>
          <a:endParaRPr lang="ru-RU"/>
        </a:p>
      </dgm:t>
    </dgm:pt>
    <dgm:pt modelId="{F81193F2-ACED-4674-AFDC-DF5038B826E5}">
      <dgm:prSet/>
      <dgm:spPr/>
      <dgm:t>
        <a:bodyPr/>
        <a:lstStyle/>
        <a:p>
          <a:pPr rtl="0"/>
          <a:r>
            <a:rPr lang="ru-RU" b="1" dirty="0" smtClean="0"/>
            <a:t>4. Профилактика послеродовых эндометритов.</a:t>
          </a:r>
          <a:endParaRPr lang="ru-RU" dirty="0"/>
        </a:p>
      </dgm:t>
    </dgm:pt>
    <dgm:pt modelId="{A6743EA1-28C3-40BF-8422-771760DB3D58}" type="parTrans" cxnId="{25662D43-32D4-4542-9891-8D8D705EB14B}">
      <dgm:prSet/>
      <dgm:spPr/>
      <dgm:t>
        <a:bodyPr/>
        <a:lstStyle/>
        <a:p>
          <a:endParaRPr lang="ru-RU"/>
        </a:p>
      </dgm:t>
    </dgm:pt>
    <dgm:pt modelId="{F6950A40-F74A-4AA6-8009-62FEE0EFD418}" type="sibTrans" cxnId="{25662D43-32D4-4542-9891-8D8D705EB14B}">
      <dgm:prSet/>
      <dgm:spPr/>
      <dgm:t>
        <a:bodyPr/>
        <a:lstStyle/>
        <a:p>
          <a:endParaRPr lang="ru-RU"/>
        </a:p>
      </dgm:t>
    </dgm:pt>
    <dgm:pt modelId="{8390317F-D6C6-4AB7-B67C-71F6B63401DB}">
      <dgm:prSet/>
      <dgm:spPr/>
      <dgm:t>
        <a:bodyPr/>
        <a:lstStyle/>
        <a:p>
          <a:pPr rtl="0"/>
          <a:r>
            <a:rPr lang="ru-RU" b="1" dirty="0" smtClean="0"/>
            <a:t>5. Лечение животных, больных хронической формой эндометрита.</a:t>
          </a:r>
          <a:endParaRPr lang="ru-RU" dirty="0"/>
        </a:p>
      </dgm:t>
    </dgm:pt>
    <dgm:pt modelId="{2588C60E-6850-4C73-846A-977339A7E22E}" type="parTrans" cxnId="{30518B09-13F7-45EE-96F4-755AC792696C}">
      <dgm:prSet/>
      <dgm:spPr/>
      <dgm:t>
        <a:bodyPr/>
        <a:lstStyle/>
        <a:p>
          <a:endParaRPr lang="ru-RU"/>
        </a:p>
      </dgm:t>
    </dgm:pt>
    <dgm:pt modelId="{0DC2A080-A776-484B-A315-4EFC232DA32B}" type="sibTrans" cxnId="{30518B09-13F7-45EE-96F4-755AC792696C}">
      <dgm:prSet/>
      <dgm:spPr/>
      <dgm:t>
        <a:bodyPr/>
        <a:lstStyle/>
        <a:p>
          <a:endParaRPr lang="ru-RU"/>
        </a:p>
      </dgm:t>
    </dgm:pt>
    <dgm:pt modelId="{2DCE0762-2055-4090-8A87-CB8013FD5AB7}">
      <dgm:prSet/>
      <dgm:spPr/>
      <dgm:t>
        <a:bodyPr/>
        <a:lstStyle/>
        <a:p>
          <a:pPr rtl="0"/>
          <a:r>
            <a:rPr lang="ru-RU" b="1" dirty="0" smtClean="0"/>
            <a:t>6. Профилактика желудочно-кишечных болезней молодняка. </a:t>
          </a:r>
          <a:endParaRPr lang="ru-RU" dirty="0"/>
        </a:p>
      </dgm:t>
    </dgm:pt>
    <dgm:pt modelId="{B16B0081-365D-48E7-99BE-39E3533524D7}" type="parTrans" cxnId="{7E45906A-7257-4FD3-9A6C-FEC1F480B0DD}">
      <dgm:prSet/>
      <dgm:spPr/>
      <dgm:t>
        <a:bodyPr/>
        <a:lstStyle/>
        <a:p>
          <a:endParaRPr lang="ru-RU"/>
        </a:p>
      </dgm:t>
    </dgm:pt>
    <dgm:pt modelId="{132A1B38-06B4-4BE9-BD45-692585A13924}" type="sibTrans" cxnId="{7E45906A-7257-4FD3-9A6C-FEC1F480B0DD}">
      <dgm:prSet/>
      <dgm:spPr/>
      <dgm:t>
        <a:bodyPr/>
        <a:lstStyle/>
        <a:p>
          <a:endParaRPr lang="ru-RU"/>
        </a:p>
      </dgm:t>
    </dgm:pt>
    <dgm:pt modelId="{7F27E942-18A2-4263-A370-6A4A65326DEC}" type="pres">
      <dgm:prSet presAssocID="{CF5FE309-0820-4DA9-A8C3-E006E65A57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A96EA6E-6244-4181-8CA7-18689808D53C}" type="pres">
      <dgm:prSet presAssocID="{CB297122-8D5A-4EAB-9AF6-481473608F63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85E868-05CB-47D3-BB94-BFC19B4FA361}" type="pres">
      <dgm:prSet presAssocID="{06EBFABE-47C8-4003-AEC0-98CD1863AC6B}" presName="spacer" presStyleCnt="0"/>
      <dgm:spPr/>
    </dgm:pt>
    <dgm:pt modelId="{5FC31CF3-0473-409C-B5A9-0B8D0690CBCB}" type="pres">
      <dgm:prSet presAssocID="{B6C14A55-111E-4D00-A105-D540E9D6B4FD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4B0E5B-DAE7-4B2D-8401-36FA031353EA}" type="pres">
      <dgm:prSet presAssocID="{0DE97888-72A7-4A83-A55C-2D5BF05761C6}" presName="spacer" presStyleCnt="0"/>
      <dgm:spPr/>
    </dgm:pt>
    <dgm:pt modelId="{99616761-B5DC-4704-8E87-F84C66FF83C1}" type="pres">
      <dgm:prSet presAssocID="{C85A7C95-1B66-4C3E-AF8D-13D19BF1772C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6B4A9A-469B-45C7-A3CF-AF6E6BCAB881}" type="pres">
      <dgm:prSet presAssocID="{14EC5483-2400-432A-A04C-DAC4FCD77856}" presName="spacer" presStyleCnt="0"/>
      <dgm:spPr/>
    </dgm:pt>
    <dgm:pt modelId="{3E788034-333A-43FA-AED3-6A4E357325FF}" type="pres">
      <dgm:prSet presAssocID="{F81193F2-ACED-4674-AFDC-DF5038B826E5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FB7795-1C92-4B44-B8AA-B9E1A561570E}" type="pres">
      <dgm:prSet presAssocID="{F6950A40-F74A-4AA6-8009-62FEE0EFD418}" presName="spacer" presStyleCnt="0"/>
      <dgm:spPr/>
    </dgm:pt>
    <dgm:pt modelId="{6501342F-06A8-4C70-8558-E540E6B3B59B}" type="pres">
      <dgm:prSet presAssocID="{8390317F-D6C6-4AB7-B67C-71F6B63401DB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260F45D-9186-4D72-BF25-ECC063DF2572}" type="pres">
      <dgm:prSet presAssocID="{0DC2A080-A776-484B-A315-4EFC232DA32B}" presName="spacer" presStyleCnt="0"/>
      <dgm:spPr/>
    </dgm:pt>
    <dgm:pt modelId="{70550D30-E701-4342-ACAD-2DB6DE1C5762}" type="pres">
      <dgm:prSet presAssocID="{2DCE0762-2055-4090-8A87-CB8013FD5AB7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E8B7E8D-6349-4133-B74F-14BD13D83641}" type="presOf" srcId="{F81193F2-ACED-4674-AFDC-DF5038B826E5}" destId="{3E788034-333A-43FA-AED3-6A4E357325FF}" srcOrd="0" destOrd="0" presId="urn:microsoft.com/office/officeart/2005/8/layout/vList2"/>
    <dgm:cxn modelId="{25662D43-32D4-4542-9891-8D8D705EB14B}" srcId="{CF5FE309-0820-4DA9-A8C3-E006E65A5709}" destId="{F81193F2-ACED-4674-AFDC-DF5038B826E5}" srcOrd="3" destOrd="0" parTransId="{A6743EA1-28C3-40BF-8422-771760DB3D58}" sibTransId="{F6950A40-F74A-4AA6-8009-62FEE0EFD418}"/>
    <dgm:cxn modelId="{54DDFCAA-83CF-4E26-A88A-04429D15E5F1}" type="presOf" srcId="{2DCE0762-2055-4090-8A87-CB8013FD5AB7}" destId="{70550D30-E701-4342-ACAD-2DB6DE1C5762}" srcOrd="0" destOrd="0" presId="urn:microsoft.com/office/officeart/2005/8/layout/vList2"/>
    <dgm:cxn modelId="{C9480EC3-7F9A-4F8A-8FA6-5B9F9155B67A}" type="presOf" srcId="{C85A7C95-1B66-4C3E-AF8D-13D19BF1772C}" destId="{99616761-B5DC-4704-8E87-F84C66FF83C1}" srcOrd="0" destOrd="0" presId="urn:microsoft.com/office/officeart/2005/8/layout/vList2"/>
    <dgm:cxn modelId="{8C465344-8F11-41AC-81C8-5D9097F7D53F}" type="presOf" srcId="{B6C14A55-111E-4D00-A105-D540E9D6B4FD}" destId="{5FC31CF3-0473-409C-B5A9-0B8D0690CBCB}" srcOrd="0" destOrd="0" presId="urn:microsoft.com/office/officeart/2005/8/layout/vList2"/>
    <dgm:cxn modelId="{F0F31767-8256-40F7-BF3D-15EE5B9CEF11}" srcId="{CF5FE309-0820-4DA9-A8C3-E006E65A5709}" destId="{CB297122-8D5A-4EAB-9AF6-481473608F63}" srcOrd="0" destOrd="0" parTransId="{DAE832B6-F65A-4CC9-B9CF-759D46A46B4E}" sibTransId="{06EBFABE-47C8-4003-AEC0-98CD1863AC6B}"/>
    <dgm:cxn modelId="{BB65569F-EEF2-47CC-A476-93FE08721182}" type="presOf" srcId="{8390317F-D6C6-4AB7-B67C-71F6B63401DB}" destId="{6501342F-06A8-4C70-8558-E540E6B3B59B}" srcOrd="0" destOrd="0" presId="urn:microsoft.com/office/officeart/2005/8/layout/vList2"/>
    <dgm:cxn modelId="{30518B09-13F7-45EE-96F4-755AC792696C}" srcId="{CF5FE309-0820-4DA9-A8C3-E006E65A5709}" destId="{8390317F-D6C6-4AB7-B67C-71F6B63401DB}" srcOrd="4" destOrd="0" parTransId="{2588C60E-6850-4C73-846A-977339A7E22E}" sibTransId="{0DC2A080-A776-484B-A315-4EFC232DA32B}"/>
    <dgm:cxn modelId="{F102EB80-38BF-4DB9-B842-A34231C27288}" srcId="{CF5FE309-0820-4DA9-A8C3-E006E65A5709}" destId="{B6C14A55-111E-4D00-A105-D540E9D6B4FD}" srcOrd="1" destOrd="0" parTransId="{72DF36E8-7B60-46A7-82C1-68FBAF565C02}" sibTransId="{0DE97888-72A7-4A83-A55C-2D5BF05761C6}"/>
    <dgm:cxn modelId="{1E6C7CCB-A599-4EE5-993E-42F2C3EB08F6}" type="presOf" srcId="{CB297122-8D5A-4EAB-9AF6-481473608F63}" destId="{CA96EA6E-6244-4181-8CA7-18689808D53C}" srcOrd="0" destOrd="0" presId="urn:microsoft.com/office/officeart/2005/8/layout/vList2"/>
    <dgm:cxn modelId="{5811C7C3-2ACE-4692-85B6-6F6FFFD764F0}" type="presOf" srcId="{CF5FE309-0820-4DA9-A8C3-E006E65A5709}" destId="{7F27E942-18A2-4263-A370-6A4A65326DEC}" srcOrd="0" destOrd="0" presId="urn:microsoft.com/office/officeart/2005/8/layout/vList2"/>
    <dgm:cxn modelId="{7E45906A-7257-4FD3-9A6C-FEC1F480B0DD}" srcId="{CF5FE309-0820-4DA9-A8C3-E006E65A5709}" destId="{2DCE0762-2055-4090-8A87-CB8013FD5AB7}" srcOrd="5" destOrd="0" parTransId="{B16B0081-365D-48E7-99BE-39E3533524D7}" sibTransId="{132A1B38-06B4-4BE9-BD45-692585A13924}"/>
    <dgm:cxn modelId="{1ECAA15F-9E8A-4938-BE8B-5B8FB838890E}" srcId="{CF5FE309-0820-4DA9-A8C3-E006E65A5709}" destId="{C85A7C95-1B66-4C3E-AF8D-13D19BF1772C}" srcOrd="2" destOrd="0" parTransId="{E6925195-6CF1-4FFC-9348-98473A6B6F45}" sibTransId="{14EC5483-2400-432A-A04C-DAC4FCD77856}"/>
    <dgm:cxn modelId="{2EBA64CA-151A-4BA3-BA5A-F1234217703D}" type="presParOf" srcId="{7F27E942-18A2-4263-A370-6A4A65326DEC}" destId="{CA96EA6E-6244-4181-8CA7-18689808D53C}" srcOrd="0" destOrd="0" presId="urn:microsoft.com/office/officeart/2005/8/layout/vList2"/>
    <dgm:cxn modelId="{E59D64AC-5D8C-404A-A81A-B24A2DD01B9C}" type="presParOf" srcId="{7F27E942-18A2-4263-A370-6A4A65326DEC}" destId="{E485E868-05CB-47D3-BB94-BFC19B4FA361}" srcOrd="1" destOrd="0" presId="urn:microsoft.com/office/officeart/2005/8/layout/vList2"/>
    <dgm:cxn modelId="{CEE36D32-5578-4CAD-B785-C5BE1F4CF235}" type="presParOf" srcId="{7F27E942-18A2-4263-A370-6A4A65326DEC}" destId="{5FC31CF3-0473-409C-B5A9-0B8D0690CBCB}" srcOrd="2" destOrd="0" presId="urn:microsoft.com/office/officeart/2005/8/layout/vList2"/>
    <dgm:cxn modelId="{BAD614EA-1E83-459C-9090-C7CF975FB01C}" type="presParOf" srcId="{7F27E942-18A2-4263-A370-6A4A65326DEC}" destId="{DA4B0E5B-DAE7-4B2D-8401-36FA031353EA}" srcOrd="3" destOrd="0" presId="urn:microsoft.com/office/officeart/2005/8/layout/vList2"/>
    <dgm:cxn modelId="{C0B6D800-DD69-4568-A741-B9CF9AFDEF38}" type="presParOf" srcId="{7F27E942-18A2-4263-A370-6A4A65326DEC}" destId="{99616761-B5DC-4704-8E87-F84C66FF83C1}" srcOrd="4" destOrd="0" presId="urn:microsoft.com/office/officeart/2005/8/layout/vList2"/>
    <dgm:cxn modelId="{F1D5A210-D979-474F-8A32-02D08D351F04}" type="presParOf" srcId="{7F27E942-18A2-4263-A370-6A4A65326DEC}" destId="{3C6B4A9A-469B-45C7-A3CF-AF6E6BCAB881}" srcOrd="5" destOrd="0" presId="urn:microsoft.com/office/officeart/2005/8/layout/vList2"/>
    <dgm:cxn modelId="{9F0103EE-26A0-4A80-8654-A8A940E5EDB9}" type="presParOf" srcId="{7F27E942-18A2-4263-A370-6A4A65326DEC}" destId="{3E788034-333A-43FA-AED3-6A4E357325FF}" srcOrd="6" destOrd="0" presId="urn:microsoft.com/office/officeart/2005/8/layout/vList2"/>
    <dgm:cxn modelId="{D871B55D-45F8-4B06-9ADF-7162A2CD2380}" type="presParOf" srcId="{7F27E942-18A2-4263-A370-6A4A65326DEC}" destId="{ABFB7795-1C92-4B44-B8AA-B9E1A561570E}" srcOrd="7" destOrd="0" presId="urn:microsoft.com/office/officeart/2005/8/layout/vList2"/>
    <dgm:cxn modelId="{C3E6E5AE-1725-4B41-8D20-EFB0E8D42D7D}" type="presParOf" srcId="{7F27E942-18A2-4263-A370-6A4A65326DEC}" destId="{6501342F-06A8-4C70-8558-E540E6B3B59B}" srcOrd="8" destOrd="0" presId="urn:microsoft.com/office/officeart/2005/8/layout/vList2"/>
    <dgm:cxn modelId="{41B1A1F2-5C96-47B6-AFF4-3F9115B75751}" type="presParOf" srcId="{7F27E942-18A2-4263-A370-6A4A65326DEC}" destId="{5260F45D-9186-4D72-BF25-ECC063DF2572}" srcOrd="9" destOrd="0" presId="urn:microsoft.com/office/officeart/2005/8/layout/vList2"/>
    <dgm:cxn modelId="{0C851D3B-2CC4-4D0D-A89E-A2619F680C31}" type="presParOf" srcId="{7F27E942-18A2-4263-A370-6A4A65326DEC}" destId="{70550D30-E701-4342-ACAD-2DB6DE1C576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ED8132-4EAD-4ED8-A47C-D7813918B078}" type="doc">
      <dgm:prSet loTypeId="urn:microsoft.com/office/officeart/2005/8/layout/vList4#3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5A199D2-DEB0-480E-8D35-E2F03A15F35B}">
      <dgm:prSet custT="1"/>
      <dgm:spPr/>
      <dgm:t>
        <a:bodyPr/>
        <a:lstStyle/>
        <a:p>
          <a:pPr rtl="0"/>
          <a:r>
            <a:rPr lang="ru-RU" sz="1600" b="1" dirty="0" smtClean="0"/>
            <a:t>Высокая профилактическая эффективность вакцины при </a:t>
          </a:r>
          <a:r>
            <a:rPr lang="ru-RU" sz="1600" b="1" dirty="0" err="1" smtClean="0"/>
            <a:t>колибактериозе</a:t>
          </a:r>
          <a:r>
            <a:rPr lang="ru-RU" sz="1600" b="1" dirty="0" smtClean="0"/>
            <a:t> и отечной болезни поросят (90-98%)</a:t>
          </a:r>
          <a:endParaRPr lang="ru-RU" sz="1600" dirty="0"/>
        </a:p>
      </dgm:t>
    </dgm:pt>
    <dgm:pt modelId="{D13030C3-6137-4CED-B0A7-B17F3DB0D318}" type="parTrans" cxnId="{5D177A8A-A679-406A-B01D-B6C2A252385E}">
      <dgm:prSet/>
      <dgm:spPr/>
      <dgm:t>
        <a:bodyPr/>
        <a:lstStyle/>
        <a:p>
          <a:endParaRPr lang="ru-RU"/>
        </a:p>
      </dgm:t>
    </dgm:pt>
    <dgm:pt modelId="{C9D96230-D988-4049-A5BA-013B224F972C}" type="sibTrans" cxnId="{5D177A8A-A679-406A-B01D-B6C2A252385E}">
      <dgm:prSet/>
      <dgm:spPr/>
      <dgm:t>
        <a:bodyPr/>
        <a:lstStyle/>
        <a:p>
          <a:endParaRPr lang="ru-RU"/>
        </a:p>
      </dgm:t>
    </dgm:pt>
    <dgm:pt modelId="{F0FF1471-7919-47AA-BB41-C2F4F63828A2}">
      <dgm:prSet custT="1"/>
      <dgm:spPr/>
      <dgm:t>
        <a:bodyPr/>
        <a:lstStyle/>
        <a:p>
          <a:pPr rtl="0"/>
          <a:r>
            <a:rPr lang="ru-RU" sz="1600" b="1" dirty="0" smtClean="0"/>
            <a:t>Создание у новорожденных поросят </a:t>
          </a:r>
          <a:r>
            <a:rPr lang="ru-RU" sz="1600" b="1" dirty="0" err="1" smtClean="0"/>
            <a:t>колострального</a:t>
          </a:r>
          <a:r>
            <a:rPr lang="ru-RU" sz="1600" b="1" dirty="0" smtClean="0"/>
            <a:t> иммунитета </a:t>
          </a:r>
          <a:endParaRPr lang="ru-RU" sz="1600" dirty="0"/>
        </a:p>
      </dgm:t>
    </dgm:pt>
    <dgm:pt modelId="{BF9EFBF6-04B6-403C-8253-1145065B6660}" type="parTrans" cxnId="{BB2C4156-8AED-4E3D-A851-62DC276C555C}">
      <dgm:prSet/>
      <dgm:spPr/>
      <dgm:t>
        <a:bodyPr/>
        <a:lstStyle/>
        <a:p>
          <a:endParaRPr lang="ru-RU"/>
        </a:p>
      </dgm:t>
    </dgm:pt>
    <dgm:pt modelId="{8F8EF8B8-7F79-4F8C-9ED6-645AF9753C3A}" type="sibTrans" cxnId="{BB2C4156-8AED-4E3D-A851-62DC276C555C}">
      <dgm:prSet/>
      <dgm:spPr/>
      <dgm:t>
        <a:bodyPr/>
        <a:lstStyle/>
        <a:p>
          <a:endParaRPr lang="ru-RU"/>
        </a:p>
      </dgm:t>
    </dgm:pt>
    <dgm:pt modelId="{0C8B23DF-3B2B-42E6-B7BA-065162AC4682}">
      <dgm:prSet custT="1"/>
      <dgm:spPr/>
      <dgm:t>
        <a:bodyPr/>
        <a:lstStyle/>
        <a:p>
          <a:pPr rtl="0"/>
          <a:r>
            <a:rPr lang="ru-RU" sz="1600" b="1" dirty="0" smtClean="0"/>
            <a:t>Отсутствие необходимости применения антибиотиков и сульфаниламидов при оздоровлении хозяйства от </a:t>
          </a:r>
          <a:r>
            <a:rPr lang="ru-RU" sz="1600" b="1" dirty="0" err="1" smtClean="0"/>
            <a:t>колиинфекций</a:t>
          </a:r>
          <a:endParaRPr lang="ru-RU" sz="1600" dirty="0"/>
        </a:p>
      </dgm:t>
    </dgm:pt>
    <dgm:pt modelId="{B7C06BD6-6251-49A6-A45D-204341CD04D3}" type="parTrans" cxnId="{116CA4FF-E1C6-47C7-830F-01779619A3A8}">
      <dgm:prSet/>
      <dgm:spPr/>
      <dgm:t>
        <a:bodyPr/>
        <a:lstStyle/>
        <a:p>
          <a:endParaRPr lang="ru-RU"/>
        </a:p>
      </dgm:t>
    </dgm:pt>
    <dgm:pt modelId="{2F6A885A-182A-4041-A396-24A6F3D7D05C}" type="sibTrans" cxnId="{116CA4FF-E1C6-47C7-830F-01779619A3A8}">
      <dgm:prSet/>
      <dgm:spPr/>
      <dgm:t>
        <a:bodyPr/>
        <a:lstStyle/>
        <a:p>
          <a:endParaRPr lang="ru-RU"/>
        </a:p>
      </dgm:t>
    </dgm:pt>
    <dgm:pt modelId="{5621D2B9-57F8-4770-AF02-664FA3F213FC}">
      <dgm:prSet custT="1"/>
      <dgm:spPr/>
      <dgm:t>
        <a:bodyPr/>
        <a:lstStyle/>
        <a:p>
          <a:pPr rtl="0"/>
          <a:r>
            <a:rPr lang="ru-RU" sz="1600" b="1" dirty="0" smtClean="0"/>
            <a:t>Снижение затрат на лечение</a:t>
          </a:r>
          <a:endParaRPr lang="ru-RU" sz="1600" dirty="0"/>
        </a:p>
      </dgm:t>
    </dgm:pt>
    <dgm:pt modelId="{BECB0AA2-C42B-47E8-B2F3-958727B100D3}" type="parTrans" cxnId="{C3D5085E-190E-4ABF-BA70-906E05630E19}">
      <dgm:prSet/>
      <dgm:spPr/>
      <dgm:t>
        <a:bodyPr/>
        <a:lstStyle/>
        <a:p>
          <a:endParaRPr lang="ru-RU"/>
        </a:p>
      </dgm:t>
    </dgm:pt>
    <dgm:pt modelId="{1DE9E178-998B-46BB-868C-7C4463EB76E5}" type="sibTrans" cxnId="{C3D5085E-190E-4ABF-BA70-906E05630E19}">
      <dgm:prSet/>
      <dgm:spPr/>
      <dgm:t>
        <a:bodyPr/>
        <a:lstStyle/>
        <a:p>
          <a:endParaRPr lang="ru-RU"/>
        </a:p>
      </dgm:t>
    </dgm:pt>
    <dgm:pt modelId="{73A3C7AF-864C-4B83-A097-3E893071F933}">
      <dgm:prSet custT="1"/>
      <dgm:spPr/>
      <dgm:t>
        <a:bodyPr/>
        <a:lstStyle/>
        <a:p>
          <a:pPr rtl="0"/>
          <a:r>
            <a:rPr lang="ru-RU" sz="1600" b="1" dirty="0" smtClean="0"/>
            <a:t>Повышение рентабельности хозяйства</a:t>
          </a:r>
          <a:endParaRPr lang="ru-RU" sz="1600" dirty="0"/>
        </a:p>
      </dgm:t>
    </dgm:pt>
    <dgm:pt modelId="{87E74113-A37A-4A86-81BA-9DBF239375D9}" type="parTrans" cxnId="{0384298E-603A-4A5E-BD0B-C4274B898D0C}">
      <dgm:prSet/>
      <dgm:spPr/>
      <dgm:t>
        <a:bodyPr/>
        <a:lstStyle/>
        <a:p>
          <a:endParaRPr lang="ru-RU"/>
        </a:p>
      </dgm:t>
    </dgm:pt>
    <dgm:pt modelId="{F77C829F-D8CD-4FB0-9FE5-C1AFF03FF2FC}" type="sibTrans" cxnId="{0384298E-603A-4A5E-BD0B-C4274B898D0C}">
      <dgm:prSet/>
      <dgm:spPr/>
      <dgm:t>
        <a:bodyPr/>
        <a:lstStyle/>
        <a:p>
          <a:endParaRPr lang="ru-RU"/>
        </a:p>
      </dgm:t>
    </dgm:pt>
    <dgm:pt modelId="{338B9A2C-C576-4CFC-8C13-4D516371EB85}">
      <dgm:prSet custT="1"/>
      <dgm:spPr/>
      <dgm:t>
        <a:bodyPr/>
        <a:lstStyle/>
        <a:p>
          <a:pPr rtl="0"/>
          <a:r>
            <a:rPr lang="ru-RU" sz="1600" b="1" dirty="0" smtClean="0"/>
            <a:t>Безвредность для людей и животных</a:t>
          </a:r>
          <a:endParaRPr lang="ru-RU" sz="1600" dirty="0"/>
        </a:p>
      </dgm:t>
    </dgm:pt>
    <dgm:pt modelId="{0EA9296F-F05C-436E-BC4D-E824A8DECD40}" type="parTrans" cxnId="{26789C3A-B87F-485D-BF20-AEDA36E5DA63}">
      <dgm:prSet/>
      <dgm:spPr/>
      <dgm:t>
        <a:bodyPr/>
        <a:lstStyle/>
        <a:p>
          <a:endParaRPr lang="ru-RU"/>
        </a:p>
      </dgm:t>
    </dgm:pt>
    <dgm:pt modelId="{F743E422-F504-489C-B053-2BFBBFF0014E}" type="sibTrans" cxnId="{26789C3A-B87F-485D-BF20-AEDA36E5DA63}">
      <dgm:prSet/>
      <dgm:spPr/>
      <dgm:t>
        <a:bodyPr/>
        <a:lstStyle/>
        <a:p>
          <a:endParaRPr lang="ru-RU"/>
        </a:p>
      </dgm:t>
    </dgm:pt>
    <dgm:pt modelId="{820DF859-2A06-4881-817D-D0F61C7D4216}">
      <dgm:prSet custT="1"/>
      <dgm:spPr/>
      <dgm:t>
        <a:bodyPr/>
        <a:lstStyle/>
        <a:p>
          <a:pPr rtl="0"/>
          <a:r>
            <a:rPr lang="ru-RU" sz="1600" b="1" dirty="0" smtClean="0"/>
            <a:t>Отсутствие противопоказаний</a:t>
          </a:r>
          <a:endParaRPr lang="ru-RU" sz="1600" dirty="0"/>
        </a:p>
      </dgm:t>
    </dgm:pt>
    <dgm:pt modelId="{BDE01887-08B2-419A-8320-6F09DA006AE0}" type="parTrans" cxnId="{98B705CA-49D3-4A4F-915A-92763E4C643C}">
      <dgm:prSet/>
      <dgm:spPr/>
      <dgm:t>
        <a:bodyPr/>
        <a:lstStyle/>
        <a:p>
          <a:endParaRPr lang="ru-RU"/>
        </a:p>
      </dgm:t>
    </dgm:pt>
    <dgm:pt modelId="{B430423F-2580-44BD-9884-D3D2CC56CF66}" type="sibTrans" cxnId="{98B705CA-49D3-4A4F-915A-92763E4C643C}">
      <dgm:prSet/>
      <dgm:spPr/>
      <dgm:t>
        <a:bodyPr/>
        <a:lstStyle/>
        <a:p>
          <a:endParaRPr lang="ru-RU"/>
        </a:p>
      </dgm:t>
    </dgm:pt>
    <dgm:pt modelId="{53DAD9C9-9643-4B8C-A21D-1BDFB13748B8}">
      <dgm:prSet custT="1"/>
      <dgm:spPr/>
      <dgm:t>
        <a:bodyPr/>
        <a:lstStyle/>
        <a:p>
          <a:pPr rtl="0"/>
          <a:r>
            <a:rPr lang="ru-RU" sz="1600" b="1" dirty="0" smtClean="0"/>
            <a:t>Экологическая безопасность</a:t>
          </a:r>
          <a:endParaRPr lang="ru-RU" sz="1600" dirty="0"/>
        </a:p>
      </dgm:t>
    </dgm:pt>
    <dgm:pt modelId="{045751D1-3D89-4877-9F54-5B23605CE586}" type="parTrans" cxnId="{4FD1DB5E-30AB-458A-AAAE-911D3F0CF3DD}">
      <dgm:prSet/>
      <dgm:spPr/>
      <dgm:t>
        <a:bodyPr/>
        <a:lstStyle/>
        <a:p>
          <a:endParaRPr lang="ru-RU"/>
        </a:p>
      </dgm:t>
    </dgm:pt>
    <dgm:pt modelId="{A8A0BC2A-0CC3-4F35-8C08-9019F483B716}" type="sibTrans" cxnId="{4FD1DB5E-30AB-458A-AAAE-911D3F0CF3DD}">
      <dgm:prSet/>
      <dgm:spPr/>
      <dgm:t>
        <a:bodyPr/>
        <a:lstStyle/>
        <a:p>
          <a:endParaRPr lang="ru-RU"/>
        </a:p>
      </dgm:t>
    </dgm:pt>
    <dgm:pt modelId="{A345C5CA-3B66-4286-AC17-5BB84AD54893}" type="pres">
      <dgm:prSet presAssocID="{E3ED8132-4EAD-4ED8-A47C-D7813918B07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EB1B39F-C623-48E1-A999-13767C3CC9A0}" type="pres">
      <dgm:prSet presAssocID="{F5A199D2-DEB0-480E-8D35-E2F03A15F35B}" presName="comp" presStyleCnt="0"/>
      <dgm:spPr/>
    </dgm:pt>
    <dgm:pt modelId="{08EDCEF0-77D9-4AF3-AD81-6EFA2DB9D678}" type="pres">
      <dgm:prSet presAssocID="{F5A199D2-DEB0-480E-8D35-E2F03A15F35B}" presName="box" presStyleLbl="node1" presStyleIdx="0" presStyleCnt="8"/>
      <dgm:spPr/>
      <dgm:t>
        <a:bodyPr/>
        <a:lstStyle/>
        <a:p>
          <a:endParaRPr lang="ru-RU"/>
        </a:p>
      </dgm:t>
    </dgm:pt>
    <dgm:pt modelId="{7E5AD0B2-0748-4B14-A192-7DBC0006A244}" type="pres">
      <dgm:prSet presAssocID="{F5A199D2-DEB0-480E-8D35-E2F03A15F35B}" presName="img" presStyleLbl="fgImgPlace1" presStyleIdx="0" presStyleCnt="8" custScaleX="63405" custScaleY="10910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EF31C5D-65B2-453B-B419-F5B33138C24F}" type="pres">
      <dgm:prSet presAssocID="{F5A199D2-DEB0-480E-8D35-E2F03A15F35B}" presName="text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C70B472-1B59-4DB0-A723-1CF484B87DB4}" type="pres">
      <dgm:prSet presAssocID="{C9D96230-D988-4049-A5BA-013B224F972C}" presName="spacer" presStyleCnt="0"/>
      <dgm:spPr/>
    </dgm:pt>
    <dgm:pt modelId="{99917520-32E8-46E0-9DDF-B0F5BAE2E960}" type="pres">
      <dgm:prSet presAssocID="{F0FF1471-7919-47AA-BB41-C2F4F63828A2}" presName="comp" presStyleCnt="0"/>
      <dgm:spPr/>
    </dgm:pt>
    <dgm:pt modelId="{7C181251-A180-44DA-9299-A2959327054A}" type="pres">
      <dgm:prSet presAssocID="{F0FF1471-7919-47AA-BB41-C2F4F63828A2}" presName="box" presStyleLbl="node1" presStyleIdx="1" presStyleCnt="8"/>
      <dgm:spPr/>
      <dgm:t>
        <a:bodyPr/>
        <a:lstStyle/>
        <a:p>
          <a:endParaRPr lang="ru-RU"/>
        </a:p>
      </dgm:t>
    </dgm:pt>
    <dgm:pt modelId="{EEE9E739-BB68-41BC-8369-AB1CA64037B8}" type="pres">
      <dgm:prSet presAssocID="{F0FF1471-7919-47AA-BB41-C2F4F63828A2}" presName="img" presStyleLbl="fgImgPlace1" presStyleIdx="1" presStyleCnt="8" custScaleX="61745" custScaleY="10554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3F125E7-A802-4147-B4BB-0DDA4A5BDE85}" type="pres">
      <dgm:prSet presAssocID="{F0FF1471-7919-47AA-BB41-C2F4F63828A2}" presName="text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309E93-E9B2-4FF8-8306-86115C165B48}" type="pres">
      <dgm:prSet presAssocID="{8F8EF8B8-7F79-4F8C-9ED6-645AF9753C3A}" presName="spacer" presStyleCnt="0"/>
      <dgm:spPr/>
    </dgm:pt>
    <dgm:pt modelId="{0FB6E883-BBF7-4C23-BB33-AF64FE6FDFB8}" type="pres">
      <dgm:prSet presAssocID="{0C8B23DF-3B2B-42E6-B7BA-065162AC4682}" presName="comp" presStyleCnt="0"/>
      <dgm:spPr/>
    </dgm:pt>
    <dgm:pt modelId="{E1169F90-8880-402B-89A2-97DD3FEE9E98}" type="pres">
      <dgm:prSet presAssocID="{0C8B23DF-3B2B-42E6-B7BA-065162AC4682}" presName="box" presStyleLbl="node1" presStyleIdx="2" presStyleCnt="8"/>
      <dgm:spPr/>
      <dgm:t>
        <a:bodyPr/>
        <a:lstStyle/>
        <a:p>
          <a:endParaRPr lang="ru-RU"/>
        </a:p>
      </dgm:t>
    </dgm:pt>
    <dgm:pt modelId="{BA620838-D4F3-455A-9D9C-24075ED0489A}" type="pres">
      <dgm:prSet presAssocID="{0C8B23DF-3B2B-42E6-B7BA-065162AC4682}" presName="img" presStyleLbl="fgImgPlace1" presStyleIdx="2" presStyleCnt="8" custScaleX="61745" custScaleY="10899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4C5E7D0-EE31-4225-970C-EB0AD9ADC466}" type="pres">
      <dgm:prSet presAssocID="{0C8B23DF-3B2B-42E6-B7BA-065162AC4682}" presName="text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3C198B4-05A7-41C0-8DDB-D8524F3B60E9}" type="pres">
      <dgm:prSet presAssocID="{2F6A885A-182A-4041-A396-24A6F3D7D05C}" presName="spacer" presStyleCnt="0"/>
      <dgm:spPr/>
    </dgm:pt>
    <dgm:pt modelId="{49E35EC3-24AC-4BA7-ABA4-66CAC4AAE96D}" type="pres">
      <dgm:prSet presAssocID="{5621D2B9-57F8-4770-AF02-664FA3F213FC}" presName="comp" presStyleCnt="0"/>
      <dgm:spPr/>
    </dgm:pt>
    <dgm:pt modelId="{6E7CBE30-1A49-44EF-9A5C-1AE27B804927}" type="pres">
      <dgm:prSet presAssocID="{5621D2B9-57F8-4770-AF02-664FA3F213FC}" presName="box" presStyleLbl="node1" presStyleIdx="3" presStyleCnt="8" custLinFactNeighborX="-2656" custLinFactNeighborY="2414"/>
      <dgm:spPr/>
      <dgm:t>
        <a:bodyPr/>
        <a:lstStyle/>
        <a:p>
          <a:endParaRPr lang="ru-RU"/>
        </a:p>
      </dgm:t>
    </dgm:pt>
    <dgm:pt modelId="{1C2FA6E3-D960-4F6F-9231-2A203BA4E1E6}" type="pres">
      <dgm:prSet presAssocID="{5621D2B9-57F8-4770-AF02-664FA3F213FC}" presName="img" presStyleLbl="fgImgPlace1" presStyleIdx="3" presStyleCnt="8" custScaleX="61745" custScaleY="11244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4E26290-EA78-45D1-9898-41864AAD7623}" type="pres">
      <dgm:prSet presAssocID="{5621D2B9-57F8-4770-AF02-664FA3F213FC}" presName="text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FDA58D-3B90-401D-A1EE-C3F48C4D90AD}" type="pres">
      <dgm:prSet presAssocID="{1DE9E178-998B-46BB-868C-7C4463EB76E5}" presName="spacer" presStyleCnt="0"/>
      <dgm:spPr/>
    </dgm:pt>
    <dgm:pt modelId="{005D9246-B42E-4A6B-9AA7-CA31F68E5ACF}" type="pres">
      <dgm:prSet presAssocID="{73A3C7AF-864C-4B83-A097-3E893071F933}" presName="comp" presStyleCnt="0"/>
      <dgm:spPr/>
    </dgm:pt>
    <dgm:pt modelId="{9F4ADBC2-ADF6-4137-9062-B8984DEB8502}" type="pres">
      <dgm:prSet presAssocID="{73A3C7AF-864C-4B83-A097-3E893071F933}" presName="box" presStyleLbl="node1" presStyleIdx="4" presStyleCnt="8"/>
      <dgm:spPr/>
      <dgm:t>
        <a:bodyPr/>
        <a:lstStyle/>
        <a:p>
          <a:endParaRPr lang="ru-RU"/>
        </a:p>
      </dgm:t>
    </dgm:pt>
    <dgm:pt modelId="{C6AA6320-3B20-481A-9596-63094422FD5D}" type="pres">
      <dgm:prSet presAssocID="{73A3C7AF-864C-4B83-A097-3E893071F933}" presName="img" presStyleLbl="fgImgPlace1" presStyleIdx="4" presStyleCnt="8" custScaleX="61745" custScaleY="10985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439EF21-196F-4CC2-BFDD-4D27F9C0AFEE}" type="pres">
      <dgm:prSet presAssocID="{73A3C7AF-864C-4B83-A097-3E893071F933}" presName="text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232AB6-1D47-49FF-9BEE-A862515C29A9}" type="pres">
      <dgm:prSet presAssocID="{F77C829F-D8CD-4FB0-9FE5-C1AFF03FF2FC}" presName="spacer" presStyleCnt="0"/>
      <dgm:spPr/>
    </dgm:pt>
    <dgm:pt modelId="{CFF5C479-DD17-4B3E-8EF5-C896650751AE}" type="pres">
      <dgm:prSet presAssocID="{338B9A2C-C576-4CFC-8C13-4D516371EB85}" presName="comp" presStyleCnt="0"/>
      <dgm:spPr/>
    </dgm:pt>
    <dgm:pt modelId="{D5F16CE2-F436-48CC-A52E-9C06D050484B}" type="pres">
      <dgm:prSet presAssocID="{338B9A2C-C576-4CFC-8C13-4D516371EB85}" presName="box" presStyleLbl="node1" presStyleIdx="5" presStyleCnt="8"/>
      <dgm:spPr/>
      <dgm:t>
        <a:bodyPr/>
        <a:lstStyle/>
        <a:p>
          <a:endParaRPr lang="ru-RU"/>
        </a:p>
      </dgm:t>
    </dgm:pt>
    <dgm:pt modelId="{01799244-51BD-4627-A597-F97CF03D70AE}" type="pres">
      <dgm:prSet presAssocID="{338B9A2C-C576-4CFC-8C13-4D516371EB85}" presName="img" presStyleLbl="fgImgPlace1" presStyleIdx="5" presStyleCnt="8" custScaleX="61745" custScaleY="10123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3729B5A-75C5-44F3-997A-910AB52A7CDC}" type="pres">
      <dgm:prSet presAssocID="{338B9A2C-C576-4CFC-8C13-4D516371EB85}" presName="text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9D61E1-A9A7-46E2-8B6D-A901E7CB660B}" type="pres">
      <dgm:prSet presAssocID="{F743E422-F504-489C-B053-2BFBBFF0014E}" presName="spacer" presStyleCnt="0"/>
      <dgm:spPr/>
    </dgm:pt>
    <dgm:pt modelId="{A4D7CBFE-8D1E-4182-9FB6-300762C6B300}" type="pres">
      <dgm:prSet presAssocID="{820DF859-2A06-4881-817D-D0F61C7D4216}" presName="comp" presStyleCnt="0"/>
      <dgm:spPr/>
    </dgm:pt>
    <dgm:pt modelId="{B07FDF71-D297-4D25-A442-AA383E42D2CE}" type="pres">
      <dgm:prSet presAssocID="{820DF859-2A06-4881-817D-D0F61C7D4216}" presName="box" presStyleLbl="node1" presStyleIdx="6" presStyleCnt="8"/>
      <dgm:spPr/>
      <dgm:t>
        <a:bodyPr/>
        <a:lstStyle/>
        <a:p>
          <a:endParaRPr lang="ru-RU"/>
        </a:p>
      </dgm:t>
    </dgm:pt>
    <dgm:pt modelId="{4E2845A6-11BD-4563-A1ED-F6C3C12BEF5C}" type="pres">
      <dgm:prSet presAssocID="{820DF859-2A06-4881-817D-D0F61C7D4216}" presName="img" presStyleLbl="fgImgPlace1" presStyleIdx="6" presStyleCnt="8" custScaleX="61745" custScaleY="11071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7C7EB68-D842-40D5-9478-9F7E03A4B47A}" type="pres">
      <dgm:prSet presAssocID="{820DF859-2A06-4881-817D-D0F61C7D4216}" presName="text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3D98C4-7192-496A-AFE3-D1CCB64C477C}" type="pres">
      <dgm:prSet presAssocID="{B430423F-2580-44BD-9884-D3D2CC56CF66}" presName="spacer" presStyleCnt="0"/>
      <dgm:spPr/>
    </dgm:pt>
    <dgm:pt modelId="{DF410402-620F-46CF-AFFD-299CFE5FCBCD}" type="pres">
      <dgm:prSet presAssocID="{53DAD9C9-9643-4B8C-A21D-1BDFB13748B8}" presName="comp" presStyleCnt="0"/>
      <dgm:spPr/>
    </dgm:pt>
    <dgm:pt modelId="{CABBCB43-FA88-4940-AA61-2FEDC6655103}" type="pres">
      <dgm:prSet presAssocID="{53DAD9C9-9643-4B8C-A21D-1BDFB13748B8}" presName="box" presStyleLbl="node1" presStyleIdx="7" presStyleCnt="8"/>
      <dgm:spPr/>
      <dgm:t>
        <a:bodyPr/>
        <a:lstStyle/>
        <a:p>
          <a:endParaRPr lang="ru-RU"/>
        </a:p>
      </dgm:t>
    </dgm:pt>
    <dgm:pt modelId="{DAF71696-A8F5-43A7-9EAA-CD4A8A194ED1}" type="pres">
      <dgm:prSet presAssocID="{53DAD9C9-9643-4B8C-A21D-1BDFB13748B8}" presName="img" presStyleLbl="fgImgPlace1" presStyleIdx="7" presStyleCnt="8" custScaleX="61745" custScaleY="10812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36C5067-C3DE-4E25-B28A-24000937C88B}" type="pres">
      <dgm:prSet presAssocID="{53DAD9C9-9643-4B8C-A21D-1BDFB13748B8}" presName="text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15CC57D-A88F-4164-9FEF-E59BD1547812}" type="presOf" srcId="{F5A199D2-DEB0-480E-8D35-E2F03A15F35B}" destId="{7EF31C5D-65B2-453B-B419-F5B33138C24F}" srcOrd="1" destOrd="0" presId="urn:microsoft.com/office/officeart/2005/8/layout/vList4#3"/>
    <dgm:cxn modelId="{AEC67531-B0E2-4856-8A46-0C3708D87DAD}" type="presOf" srcId="{73A3C7AF-864C-4B83-A097-3E893071F933}" destId="{9F4ADBC2-ADF6-4137-9062-B8984DEB8502}" srcOrd="0" destOrd="0" presId="urn:microsoft.com/office/officeart/2005/8/layout/vList4#3"/>
    <dgm:cxn modelId="{BB2C4156-8AED-4E3D-A851-62DC276C555C}" srcId="{E3ED8132-4EAD-4ED8-A47C-D7813918B078}" destId="{F0FF1471-7919-47AA-BB41-C2F4F63828A2}" srcOrd="1" destOrd="0" parTransId="{BF9EFBF6-04B6-403C-8253-1145065B6660}" sibTransId="{8F8EF8B8-7F79-4F8C-9ED6-645AF9753C3A}"/>
    <dgm:cxn modelId="{E67B7C09-02F8-4DC3-80C4-39AE776F8A95}" type="presOf" srcId="{F0FF1471-7919-47AA-BB41-C2F4F63828A2}" destId="{7C181251-A180-44DA-9299-A2959327054A}" srcOrd="0" destOrd="0" presId="urn:microsoft.com/office/officeart/2005/8/layout/vList4#3"/>
    <dgm:cxn modelId="{4FD1DB5E-30AB-458A-AAAE-911D3F0CF3DD}" srcId="{E3ED8132-4EAD-4ED8-A47C-D7813918B078}" destId="{53DAD9C9-9643-4B8C-A21D-1BDFB13748B8}" srcOrd="7" destOrd="0" parTransId="{045751D1-3D89-4877-9F54-5B23605CE586}" sibTransId="{A8A0BC2A-0CC3-4F35-8C08-9019F483B716}"/>
    <dgm:cxn modelId="{116CA4FF-E1C6-47C7-830F-01779619A3A8}" srcId="{E3ED8132-4EAD-4ED8-A47C-D7813918B078}" destId="{0C8B23DF-3B2B-42E6-B7BA-065162AC4682}" srcOrd="2" destOrd="0" parTransId="{B7C06BD6-6251-49A6-A45D-204341CD04D3}" sibTransId="{2F6A885A-182A-4041-A396-24A6F3D7D05C}"/>
    <dgm:cxn modelId="{26789C3A-B87F-485D-BF20-AEDA36E5DA63}" srcId="{E3ED8132-4EAD-4ED8-A47C-D7813918B078}" destId="{338B9A2C-C576-4CFC-8C13-4D516371EB85}" srcOrd="5" destOrd="0" parTransId="{0EA9296F-F05C-436E-BC4D-E824A8DECD40}" sibTransId="{F743E422-F504-489C-B053-2BFBBFF0014E}"/>
    <dgm:cxn modelId="{C3D5085E-190E-4ABF-BA70-906E05630E19}" srcId="{E3ED8132-4EAD-4ED8-A47C-D7813918B078}" destId="{5621D2B9-57F8-4770-AF02-664FA3F213FC}" srcOrd="3" destOrd="0" parTransId="{BECB0AA2-C42B-47E8-B2F3-958727B100D3}" sibTransId="{1DE9E178-998B-46BB-868C-7C4463EB76E5}"/>
    <dgm:cxn modelId="{3E8EF875-7D34-4D2A-94CA-724F1BC1B2A4}" type="presOf" srcId="{0C8B23DF-3B2B-42E6-B7BA-065162AC4682}" destId="{B4C5E7D0-EE31-4225-970C-EB0AD9ADC466}" srcOrd="1" destOrd="0" presId="urn:microsoft.com/office/officeart/2005/8/layout/vList4#3"/>
    <dgm:cxn modelId="{474C744B-FC32-4698-8CD2-9F9CC5ADBFDF}" type="presOf" srcId="{820DF859-2A06-4881-817D-D0F61C7D4216}" destId="{17C7EB68-D842-40D5-9478-9F7E03A4B47A}" srcOrd="1" destOrd="0" presId="urn:microsoft.com/office/officeart/2005/8/layout/vList4#3"/>
    <dgm:cxn modelId="{FBD2A69C-9C52-4FEB-BFCD-74A3AB09EA5E}" type="presOf" srcId="{F0FF1471-7919-47AA-BB41-C2F4F63828A2}" destId="{E3F125E7-A802-4147-B4BB-0DDA4A5BDE85}" srcOrd="1" destOrd="0" presId="urn:microsoft.com/office/officeart/2005/8/layout/vList4#3"/>
    <dgm:cxn modelId="{5AFCDFF6-97ED-4073-A210-E597B02465B9}" type="presOf" srcId="{338B9A2C-C576-4CFC-8C13-4D516371EB85}" destId="{D5F16CE2-F436-48CC-A52E-9C06D050484B}" srcOrd="0" destOrd="0" presId="urn:microsoft.com/office/officeart/2005/8/layout/vList4#3"/>
    <dgm:cxn modelId="{62A7B9B6-F57A-401D-82DF-0EA4036A5774}" type="presOf" srcId="{73A3C7AF-864C-4B83-A097-3E893071F933}" destId="{0439EF21-196F-4CC2-BFDD-4D27F9C0AFEE}" srcOrd="1" destOrd="0" presId="urn:microsoft.com/office/officeart/2005/8/layout/vList4#3"/>
    <dgm:cxn modelId="{98B705CA-49D3-4A4F-915A-92763E4C643C}" srcId="{E3ED8132-4EAD-4ED8-A47C-D7813918B078}" destId="{820DF859-2A06-4881-817D-D0F61C7D4216}" srcOrd="6" destOrd="0" parTransId="{BDE01887-08B2-419A-8320-6F09DA006AE0}" sibTransId="{B430423F-2580-44BD-9884-D3D2CC56CF66}"/>
    <dgm:cxn modelId="{724D208F-1084-4033-B606-61CF54580B8C}" type="presOf" srcId="{E3ED8132-4EAD-4ED8-A47C-D7813918B078}" destId="{A345C5CA-3B66-4286-AC17-5BB84AD54893}" srcOrd="0" destOrd="0" presId="urn:microsoft.com/office/officeart/2005/8/layout/vList4#3"/>
    <dgm:cxn modelId="{5D177A8A-A679-406A-B01D-B6C2A252385E}" srcId="{E3ED8132-4EAD-4ED8-A47C-D7813918B078}" destId="{F5A199D2-DEB0-480E-8D35-E2F03A15F35B}" srcOrd="0" destOrd="0" parTransId="{D13030C3-6137-4CED-B0A7-B17F3DB0D318}" sibTransId="{C9D96230-D988-4049-A5BA-013B224F972C}"/>
    <dgm:cxn modelId="{A2CC69E8-2BBF-42CE-8BC2-877FFDA26F35}" type="presOf" srcId="{5621D2B9-57F8-4770-AF02-664FA3F213FC}" destId="{6E7CBE30-1A49-44EF-9A5C-1AE27B804927}" srcOrd="0" destOrd="0" presId="urn:microsoft.com/office/officeart/2005/8/layout/vList4#3"/>
    <dgm:cxn modelId="{BFD17D12-6096-4073-9693-312BCD2A218A}" type="presOf" srcId="{0C8B23DF-3B2B-42E6-B7BA-065162AC4682}" destId="{E1169F90-8880-402B-89A2-97DD3FEE9E98}" srcOrd="0" destOrd="0" presId="urn:microsoft.com/office/officeart/2005/8/layout/vList4#3"/>
    <dgm:cxn modelId="{0384298E-603A-4A5E-BD0B-C4274B898D0C}" srcId="{E3ED8132-4EAD-4ED8-A47C-D7813918B078}" destId="{73A3C7AF-864C-4B83-A097-3E893071F933}" srcOrd="4" destOrd="0" parTransId="{87E74113-A37A-4A86-81BA-9DBF239375D9}" sibTransId="{F77C829F-D8CD-4FB0-9FE5-C1AFF03FF2FC}"/>
    <dgm:cxn modelId="{3A692576-1EFB-4396-B212-9B96554DFE32}" type="presOf" srcId="{53DAD9C9-9643-4B8C-A21D-1BDFB13748B8}" destId="{CABBCB43-FA88-4940-AA61-2FEDC6655103}" srcOrd="0" destOrd="0" presId="urn:microsoft.com/office/officeart/2005/8/layout/vList4#3"/>
    <dgm:cxn modelId="{CCB33A6E-5303-45E3-8797-71B7C7C05573}" type="presOf" srcId="{820DF859-2A06-4881-817D-D0F61C7D4216}" destId="{B07FDF71-D297-4D25-A442-AA383E42D2CE}" srcOrd="0" destOrd="0" presId="urn:microsoft.com/office/officeart/2005/8/layout/vList4#3"/>
    <dgm:cxn modelId="{ABBC265A-C3DF-4B55-A5A0-558B2368AEC5}" type="presOf" srcId="{F5A199D2-DEB0-480E-8D35-E2F03A15F35B}" destId="{08EDCEF0-77D9-4AF3-AD81-6EFA2DB9D678}" srcOrd="0" destOrd="0" presId="urn:microsoft.com/office/officeart/2005/8/layout/vList4#3"/>
    <dgm:cxn modelId="{E26EFCD9-0DF1-496A-A7BF-96DDB4991157}" type="presOf" srcId="{53DAD9C9-9643-4B8C-A21D-1BDFB13748B8}" destId="{736C5067-C3DE-4E25-B28A-24000937C88B}" srcOrd="1" destOrd="0" presId="urn:microsoft.com/office/officeart/2005/8/layout/vList4#3"/>
    <dgm:cxn modelId="{6AB20082-A0FC-4DA8-953E-8DAB09F6F6CB}" type="presOf" srcId="{338B9A2C-C576-4CFC-8C13-4D516371EB85}" destId="{F3729B5A-75C5-44F3-997A-910AB52A7CDC}" srcOrd="1" destOrd="0" presId="urn:microsoft.com/office/officeart/2005/8/layout/vList4#3"/>
    <dgm:cxn modelId="{A4ADD886-8C59-4014-BEAF-A8A37648E2FB}" type="presOf" srcId="{5621D2B9-57F8-4770-AF02-664FA3F213FC}" destId="{C4E26290-EA78-45D1-9898-41864AAD7623}" srcOrd="1" destOrd="0" presId="urn:microsoft.com/office/officeart/2005/8/layout/vList4#3"/>
    <dgm:cxn modelId="{16BB9667-46C8-4BA1-90C5-EC277A8C3EEA}" type="presParOf" srcId="{A345C5CA-3B66-4286-AC17-5BB84AD54893}" destId="{4EB1B39F-C623-48E1-A999-13767C3CC9A0}" srcOrd="0" destOrd="0" presId="urn:microsoft.com/office/officeart/2005/8/layout/vList4#3"/>
    <dgm:cxn modelId="{EB0612C7-4210-4EE1-9B6F-A1E82A2D8A91}" type="presParOf" srcId="{4EB1B39F-C623-48E1-A999-13767C3CC9A0}" destId="{08EDCEF0-77D9-4AF3-AD81-6EFA2DB9D678}" srcOrd="0" destOrd="0" presId="urn:microsoft.com/office/officeart/2005/8/layout/vList4#3"/>
    <dgm:cxn modelId="{47E20312-897C-4AC8-81EE-4D41D2AD786F}" type="presParOf" srcId="{4EB1B39F-C623-48E1-A999-13767C3CC9A0}" destId="{7E5AD0B2-0748-4B14-A192-7DBC0006A244}" srcOrd="1" destOrd="0" presId="urn:microsoft.com/office/officeart/2005/8/layout/vList4#3"/>
    <dgm:cxn modelId="{5544E6FE-DF4C-41B7-9764-5447DA61EF17}" type="presParOf" srcId="{4EB1B39F-C623-48E1-A999-13767C3CC9A0}" destId="{7EF31C5D-65B2-453B-B419-F5B33138C24F}" srcOrd="2" destOrd="0" presId="urn:microsoft.com/office/officeart/2005/8/layout/vList4#3"/>
    <dgm:cxn modelId="{4B5C0C92-1A79-45EF-8E96-49A751A43591}" type="presParOf" srcId="{A345C5CA-3B66-4286-AC17-5BB84AD54893}" destId="{FC70B472-1B59-4DB0-A723-1CF484B87DB4}" srcOrd="1" destOrd="0" presId="urn:microsoft.com/office/officeart/2005/8/layout/vList4#3"/>
    <dgm:cxn modelId="{FDE630F1-44A3-4AE2-AD21-A3D60DF9C0EC}" type="presParOf" srcId="{A345C5CA-3B66-4286-AC17-5BB84AD54893}" destId="{99917520-32E8-46E0-9DDF-B0F5BAE2E960}" srcOrd="2" destOrd="0" presId="urn:microsoft.com/office/officeart/2005/8/layout/vList4#3"/>
    <dgm:cxn modelId="{1262B1AC-EB5F-4847-A5F6-DD85E43856B8}" type="presParOf" srcId="{99917520-32E8-46E0-9DDF-B0F5BAE2E960}" destId="{7C181251-A180-44DA-9299-A2959327054A}" srcOrd="0" destOrd="0" presId="urn:microsoft.com/office/officeart/2005/8/layout/vList4#3"/>
    <dgm:cxn modelId="{C49BF36F-394E-46C8-8A25-95C48C41A792}" type="presParOf" srcId="{99917520-32E8-46E0-9DDF-B0F5BAE2E960}" destId="{EEE9E739-BB68-41BC-8369-AB1CA64037B8}" srcOrd="1" destOrd="0" presId="urn:microsoft.com/office/officeart/2005/8/layout/vList4#3"/>
    <dgm:cxn modelId="{20D5DF4A-E104-4992-BF47-A34E79F28989}" type="presParOf" srcId="{99917520-32E8-46E0-9DDF-B0F5BAE2E960}" destId="{E3F125E7-A802-4147-B4BB-0DDA4A5BDE85}" srcOrd="2" destOrd="0" presId="urn:microsoft.com/office/officeart/2005/8/layout/vList4#3"/>
    <dgm:cxn modelId="{FE10D9BE-4F47-4C04-A43F-74C9233391E1}" type="presParOf" srcId="{A345C5CA-3B66-4286-AC17-5BB84AD54893}" destId="{D6309E93-E9B2-4FF8-8306-86115C165B48}" srcOrd="3" destOrd="0" presId="urn:microsoft.com/office/officeart/2005/8/layout/vList4#3"/>
    <dgm:cxn modelId="{B45E4149-2792-4117-B976-02DDDE216C26}" type="presParOf" srcId="{A345C5CA-3B66-4286-AC17-5BB84AD54893}" destId="{0FB6E883-BBF7-4C23-BB33-AF64FE6FDFB8}" srcOrd="4" destOrd="0" presId="urn:microsoft.com/office/officeart/2005/8/layout/vList4#3"/>
    <dgm:cxn modelId="{FA956314-D292-4E6B-B84F-021D99F7A6F2}" type="presParOf" srcId="{0FB6E883-BBF7-4C23-BB33-AF64FE6FDFB8}" destId="{E1169F90-8880-402B-89A2-97DD3FEE9E98}" srcOrd="0" destOrd="0" presId="urn:microsoft.com/office/officeart/2005/8/layout/vList4#3"/>
    <dgm:cxn modelId="{AFA71933-1423-4D0A-8CC0-5630BAF13A1E}" type="presParOf" srcId="{0FB6E883-BBF7-4C23-BB33-AF64FE6FDFB8}" destId="{BA620838-D4F3-455A-9D9C-24075ED0489A}" srcOrd="1" destOrd="0" presId="urn:microsoft.com/office/officeart/2005/8/layout/vList4#3"/>
    <dgm:cxn modelId="{0EAB920A-72C0-4FF0-B6AC-E5CB4D9CBA8A}" type="presParOf" srcId="{0FB6E883-BBF7-4C23-BB33-AF64FE6FDFB8}" destId="{B4C5E7D0-EE31-4225-970C-EB0AD9ADC466}" srcOrd="2" destOrd="0" presId="urn:microsoft.com/office/officeart/2005/8/layout/vList4#3"/>
    <dgm:cxn modelId="{48832113-14BC-47AC-812F-2913991A1ADB}" type="presParOf" srcId="{A345C5CA-3B66-4286-AC17-5BB84AD54893}" destId="{D3C198B4-05A7-41C0-8DDB-D8524F3B60E9}" srcOrd="5" destOrd="0" presId="urn:microsoft.com/office/officeart/2005/8/layout/vList4#3"/>
    <dgm:cxn modelId="{26EF069C-7912-4F27-A1B9-C6C46FF7BAA4}" type="presParOf" srcId="{A345C5CA-3B66-4286-AC17-5BB84AD54893}" destId="{49E35EC3-24AC-4BA7-ABA4-66CAC4AAE96D}" srcOrd="6" destOrd="0" presId="urn:microsoft.com/office/officeart/2005/8/layout/vList4#3"/>
    <dgm:cxn modelId="{AD555CB8-0A62-4408-B11D-FE1C125FFBBF}" type="presParOf" srcId="{49E35EC3-24AC-4BA7-ABA4-66CAC4AAE96D}" destId="{6E7CBE30-1A49-44EF-9A5C-1AE27B804927}" srcOrd="0" destOrd="0" presId="urn:microsoft.com/office/officeart/2005/8/layout/vList4#3"/>
    <dgm:cxn modelId="{F2E751E6-52AA-4115-80A9-8BFF47EFF5B3}" type="presParOf" srcId="{49E35EC3-24AC-4BA7-ABA4-66CAC4AAE96D}" destId="{1C2FA6E3-D960-4F6F-9231-2A203BA4E1E6}" srcOrd="1" destOrd="0" presId="urn:microsoft.com/office/officeart/2005/8/layout/vList4#3"/>
    <dgm:cxn modelId="{FAFF8863-D587-4468-8505-7F25C62383E1}" type="presParOf" srcId="{49E35EC3-24AC-4BA7-ABA4-66CAC4AAE96D}" destId="{C4E26290-EA78-45D1-9898-41864AAD7623}" srcOrd="2" destOrd="0" presId="urn:microsoft.com/office/officeart/2005/8/layout/vList4#3"/>
    <dgm:cxn modelId="{F66B7AF9-694A-4327-963B-4CCEAC9382D1}" type="presParOf" srcId="{A345C5CA-3B66-4286-AC17-5BB84AD54893}" destId="{04FDA58D-3B90-401D-A1EE-C3F48C4D90AD}" srcOrd="7" destOrd="0" presId="urn:microsoft.com/office/officeart/2005/8/layout/vList4#3"/>
    <dgm:cxn modelId="{A42DE494-3525-4D43-9C85-BF09B560A92B}" type="presParOf" srcId="{A345C5CA-3B66-4286-AC17-5BB84AD54893}" destId="{005D9246-B42E-4A6B-9AA7-CA31F68E5ACF}" srcOrd="8" destOrd="0" presId="urn:microsoft.com/office/officeart/2005/8/layout/vList4#3"/>
    <dgm:cxn modelId="{7EA909D7-6BE3-4428-BE35-13E01E515251}" type="presParOf" srcId="{005D9246-B42E-4A6B-9AA7-CA31F68E5ACF}" destId="{9F4ADBC2-ADF6-4137-9062-B8984DEB8502}" srcOrd="0" destOrd="0" presId="urn:microsoft.com/office/officeart/2005/8/layout/vList4#3"/>
    <dgm:cxn modelId="{EE390399-271C-4F90-969D-DB7637D67E10}" type="presParOf" srcId="{005D9246-B42E-4A6B-9AA7-CA31F68E5ACF}" destId="{C6AA6320-3B20-481A-9596-63094422FD5D}" srcOrd="1" destOrd="0" presId="urn:microsoft.com/office/officeart/2005/8/layout/vList4#3"/>
    <dgm:cxn modelId="{E65B30AC-E0F5-4C87-83AE-E6D0F9674292}" type="presParOf" srcId="{005D9246-B42E-4A6B-9AA7-CA31F68E5ACF}" destId="{0439EF21-196F-4CC2-BFDD-4D27F9C0AFEE}" srcOrd="2" destOrd="0" presId="urn:microsoft.com/office/officeart/2005/8/layout/vList4#3"/>
    <dgm:cxn modelId="{E8C4768B-E378-4849-8105-5C14DCF33911}" type="presParOf" srcId="{A345C5CA-3B66-4286-AC17-5BB84AD54893}" destId="{53232AB6-1D47-49FF-9BEE-A862515C29A9}" srcOrd="9" destOrd="0" presId="urn:microsoft.com/office/officeart/2005/8/layout/vList4#3"/>
    <dgm:cxn modelId="{37D57573-773B-4380-A8F5-26EA6C3B387A}" type="presParOf" srcId="{A345C5CA-3B66-4286-AC17-5BB84AD54893}" destId="{CFF5C479-DD17-4B3E-8EF5-C896650751AE}" srcOrd="10" destOrd="0" presId="urn:microsoft.com/office/officeart/2005/8/layout/vList4#3"/>
    <dgm:cxn modelId="{66D37D39-2A53-4D00-8C87-4F39B3B0C097}" type="presParOf" srcId="{CFF5C479-DD17-4B3E-8EF5-C896650751AE}" destId="{D5F16CE2-F436-48CC-A52E-9C06D050484B}" srcOrd="0" destOrd="0" presId="urn:microsoft.com/office/officeart/2005/8/layout/vList4#3"/>
    <dgm:cxn modelId="{55117588-D459-4284-BF8B-D27AE3ACA672}" type="presParOf" srcId="{CFF5C479-DD17-4B3E-8EF5-C896650751AE}" destId="{01799244-51BD-4627-A597-F97CF03D70AE}" srcOrd="1" destOrd="0" presId="urn:microsoft.com/office/officeart/2005/8/layout/vList4#3"/>
    <dgm:cxn modelId="{2B9ABD00-F096-4337-8E84-97CB09D0C24C}" type="presParOf" srcId="{CFF5C479-DD17-4B3E-8EF5-C896650751AE}" destId="{F3729B5A-75C5-44F3-997A-910AB52A7CDC}" srcOrd="2" destOrd="0" presId="urn:microsoft.com/office/officeart/2005/8/layout/vList4#3"/>
    <dgm:cxn modelId="{DE759C60-0CD4-4409-AE3C-A2DC2BDB469F}" type="presParOf" srcId="{A345C5CA-3B66-4286-AC17-5BB84AD54893}" destId="{489D61E1-A9A7-46E2-8B6D-A901E7CB660B}" srcOrd="11" destOrd="0" presId="urn:microsoft.com/office/officeart/2005/8/layout/vList4#3"/>
    <dgm:cxn modelId="{1DA1E561-102B-46DF-9944-117DF4CF5BAC}" type="presParOf" srcId="{A345C5CA-3B66-4286-AC17-5BB84AD54893}" destId="{A4D7CBFE-8D1E-4182-9FB6-300762C6B300}" srcOrd="12" destOrd="0" presId="urn:microsoft.com/office/officeart/2005/8/layout/vList4#3"/>
    <dgm:cxn modelId="{F66DA706-CA42-4683-99CB-F9FA317E6305}" type="presParOf" srcId="{A4D7CBFE-8D1E-4182-9FB6-300762C6B300}" destId="{B07FDF71-D297-4D25-A442-AA383E42D2CE}" srcOrd="0" destOrd="0" presId="urn:microsoft.com/office/officeart/2005/8/layout/vList4#3"/>
    <dgm:cxn modelId="{6E708B13-F274-48B1-BFC0-4176A48B6FA7}" type="presParOf" srcId="{A4D7CBFE-8D1E-4182-9FB6-300762C6B300}" destId="{4E2845A6-11BD-4563-A1ED-F6C3C12BEF5C}" srcOrd="1" destOrd="0" presId="urn:microsoft.com/office/officeart/2005/8/layout/vList4#3"/>
    <dgm:cxn modelId="{5F4FC2F4-9F25-433A-BBF9-CABC11BCDC86}" type="presParOf" srcId="{A4D7CBFE-8D1E-4182-9FB6-300762C6B300}" destId="{17C7EB68-D842-40D5-9478-9F7E03A4B47A}" srcOrd="2" destOrd="0" presId="urn:microsoft.com/office/officeart/2005/8/layout/vList4#3"/>
    <dgm:cxn modelId="{85896D3F-765A-44CD-A1BF-FA26E8A80CA0}" type="presParOf" srcId="{A345C5CA-3B66-4286-AC17-5BB84AD54893}" destId="{353D98C4-7192-496A-AFE3-D1CCB64C477C}" srcOrd="13" destOrd="0" presId="urn:microsoft.com/office/officeart/2005/8/layout/vList4#3"/>
    <dgm:cxn modelId="{050E3E24-FA9B-474E-8693-2125FBF31CD6}" type="presParOf" srcId="{A345C5CA-3B66-4286-AC17-5BB84AD54893}" destId="{DF410402-620F-46CF-AFFD-299CFE5FCBCD}" srcOrd="14" destOrd="0" presId="urn:microsoft.com/office/officeart/2005/8/layout/vList4#3"/>
    <dgm:cxn modelId="{FAA17802-BF81-4574-87AB-2CB810EDAA52}" type="presParOf" srcId="{DF410402-620F-46CF-AFFD-299CFE5FCBCD}" destId="{CABBCB43-FA88-4940-AA61-2FEDC6655103}" srcOrd="0" destOrd="0" presId="urn:microsoft.com/office/officeart/2005/8/layout/vList4#3"/>
    <dgm:cxn modelId="{65B9B7DF-90C9-46E7-A798-4EC9F8E2E255}" type="presParOf" srcId="{DF410402-620F-46CF-AFFD-299CFE5FCBCD}" destId="{DAF71696-A8F5-43A7-9EAA-CD4A8A194ED1}" srcOrd="1" destOrd="0" presId="urn:microsoft.com/office/officeart/2005/8/layout/vList4#3"/>
    <dgm:cxn modelId="{D018A75E-6AD3-4433-948E-99C3666BB48C}" type="presParOf" srcId="{DF410402-620F-46CF-AFFD-299CFE5FCBCD}" destId="{736C5067-C3DE-4E25-B28A-24000937C88B}" srcOrd="2" destOrd="0" presId="urn:microsoft.com/office/officeart/2005/8/layout/vList4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2A850-9212-4543-B724-275F9DB4705A}">
      <dsp:nvSpPr>
        <dsp:cNvPr id="0" name=""/>
        <dsp:cNvSpPr/>
      </dsp:nvSpPr>
      <dsp:spPr>
        <a:xfrm>
          <a:off x="183995" y="270384"/>
          <a:ext cx="4353222" cy="261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Arial" pitchFamily="34" charset="0"/>
              <a:cs typeface="Arial" pitchFamily="34" charset="0"/>
            </a:rPr>
            <a:t>ФГБОУ ВО «Московская государственная академия ветеринарной медицины и биотехнологии – МВА имени </a:t>
          </a:r>
          <a:endParaRPr lang="ru-RU" sz="2000" b="1" kern="1200" dirty="0" smtClean="0">
            <a:latin typeface="Arial" pitchFamily="34" charset="0"/>
            <a:cs typeface="Arial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err="1" smtClean="0">
              <a:latin typeface="Arial" pitchFamily="34" charset="0"/>
              <a:cs typeface="Arial" pitchFamily="34" charset="0"/>
            </a:rPr>
            <a:t>К.И</a:t>
          </a:r>
          <a:r>
            <a:rPr lang="ru-RU" sz="2000" b="1" kern="1200" dirty="0" smtClean="0">
              <a:latin typeface="Arial" pitchFamily="34" charset="0"/>
              <a:cs typeface="Arial" pitchFamily="34" charset="0"/>
            </a:rPr>
            <a:t>. Скрябина»</a:t>
          </a:r>
          <a:br>
            <a:rPr lang="ru-RU" sz="2000" b="1" kern="1200" dirty="0" smtClean="0">
              <a:latin typeface="Arial" pitchFamily="34" charset="0"/>
              <a:cs typeface="Arial" pitchFamily="34" charset="0"/>
            </a:rPr>
          </a:br>
          <a:r>
            <a:rPr lang="ru-RU" sz="2000" b="1" kern="1200" dirty="0" smtClean="0">
              <a:latin typeface="Arial" pitchFamily="34" charset="0"/>
              <a:cs typeface="Arial" pitchFamily="34" charset="0"/>
            </a:rPr>
            <a:t>Ведущее российское образовательное   учреждение в области ветеринарии. </a:t>
          </a:r>
          <a:endParaRPr lang="ru-RU" sz="2000" kern="1200" dirty="0"/>
        </a:p>
      </dsp:txBody>
      <dsp:txXfrm>
        <a:off x="183995" y="270384"/>
        <a:ext cx="4353222" cy="2611933"/>
      </dsp:txXfrm>
    </dsp:sp>
    <dsp:sp modelId="{97007355-FF21-40D7-9D21-9114D37AD07A}">
      <dsp:nvSpPr>
        <dsp:cNvPr id="0" name=""/>
        <dsp:cNvSpPr/>
      </dsp:nvSpPr>
      <dsp:spPr>
        <a:xfrm>
          <a:off x="4634033" y="270384"/>
          <a:ext cx="4353222" cy="261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Arial" pitchFamily="34" charset="0"/>
              <a:cs typeface="Arial" pitchFamily="34" charset="0"/>
            </a:rPr>
            <a:t>ООО «ПРОБИОТИК-ПЛЮС</a:t>
          </a:r>
          <a:r>
            <a:rPr lang="ru-RU" sz="2000" b="1" kern="1200" smtClean="0">
              <a:latin typeface="Arial" pitchFamily="34" charset="0"/>
              <a:cs typeface="Arial" pitchFamily="34" charset="0"/>
            </a:rPr>
            <a:t>» Разработчик и производитель уникальных, не имеющих аналогов в мире лечебно-профилактических средств </a:t>
          </a:r>
          <a:endParaRPr lang="ru-RU" sz="2000" kern="1200" dirty="0"/>
        </a:p>
      </dsp:txBody>
      <dsp:txXfrm>
        <a:off x="4634033" y="270384"/>
        <a:ext cx="4353222" cy="26119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690AA-9B08-41B3-AE96-18F5C588BD86}">
      <dsp:nvSpPr>
        <dsp:cNvPr id="0" name=""/>
        <dsp:cNvSpPr/>
      </dsp:nvSpPr>
      <dsp:spPr>
        <a:xfrm rot="5400000">
          <a:off x="-95630" y="99035"/>
          <a:ext cx="637535" cy="44627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 dirty="0"/>
        </a:p>
      </dsp:txBody>
      <dsp:txXfrm rot="-5400000">
        <a:off x="1" y="226543"/>
        <a:ext cx="446275" cy="191260"/>
      </dsp:txXfrm>
    </dsp:sp>
    <dsp:sp modelId="{85FB790B-810C-4F0D-BDD5-A878A0F7A793}">
      <dsp:nvSpPr>
        <dsp:cNvPr id="0" name=""/>
        <dsp:cNvSpPr/>
      </dsp:nvSpPr>
      <dsp:spPr>
        <a:xfrm rot="5400000">
          <a:off x="3571212" y="-3121533"/>
          <a:ext cx="414398" cy="66642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ru-RU" sz="1600" b="1" kern="1200" dirty="0" smtClean="0">
              <a:solidFill>
                <a:srgbClr val="003374"/>
              </a:solidFill>
              <a:cs typeface="Times New Roman" pitchFamily="18" charset="0"/>
            </a:rPr>
            <a:t>1. Оздоровление хозяйств от смешанных инфекционных болезней кур в короткие сроки.</a:t>
          </a:r>
          <a:endParaRPr lang="ru-RU" sz="1600" kern="1200" dirty="0">
            <a:solidFill>
              <a:srgbClr val="003374"/>
            </a:solidFill>
          </a:endParaRPr>
        </a:p>
      </dsp:txBody>
      <dsp:txXfrm rot="-5400000">
        <a:off x="446275" y="23633"/>
        <a:ext cx="6644044" cy="373940"/>
      </dsp:txXfrm>
    </dsp:sp>
    <dsp:sp modelId="{7BC8A281-46BF-4AA3-84BA-5CF7E200339F}">
      <dsp:nvSpPr>
        <dsp:cNvPr id="0" name=""/>
        <dsp:cNvSpPr/>
      </dsp:nvSpPr>
      <dsp:spPr>
        <a:xfrm rot="5400000">
          <a:off x="-95630" y="662098"/>
          <a:ext cx="637535" cy="446275"/>
        </a:xfrm>
        <a:prstGeom prst="chevron">
          <a:avLst/>
        </a:prstGeom>
        <a:solidFill>
          <a:schemeClr val="accent5">
            <a:hueOff val="-1419125"/>
            <a:satOff val="5687"/>
            <a:lumOff val="1233"/>
            <a:alphaOff val="0"/>
          </a:schemeClr>
        </a:solidFill>
        <a:ln w="12700" cap="flat" cmpd="sng" algn="ctr">
          <a:solidFill>
            <a:schemeClr val="accent5">
              <a:hueOff val="-1419125"/>
              <a:satOff val="5687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>
            <a:solidFill>
              <a:srgbClr val="003374"/>
            </a:solidFill>
          </a:endParaRPr>
        </a:p>
      </dsp:txBody>
      <dsp:txXfrm rot="-5400000">
        <a:off x="1" y="789606"/>
        <a:ext cx="446275" cy="191260"/>
      </dsp:txXfrm>
    </dsp:sp>
    <dsp:sp modelId="{F3F03D61-1720-4BE1-B1C8-FF71EE425B6B}">
      <dsp:nvSpPr>
        <dsp:cNvPr id="0" name=""/>
        <dsp:cNvSpPr/>
      </dsp:nvSpPr>
      <dsp:spPr>
        <a:xfrm rot="5400000">
          <a:off x="3571212" y="-2558469"/>
          <a:ext cx="414398" cy="66642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19125"/>
              <a:satOff val="5687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ru-RU" sz="1600" b="1" kern="1200" dirty="0" smtClean="0">
              <a:solidFill>
                <a:srgbClr val="003374"/>
              </a:solidFill>
              <a:cs typeface="Times New Roman" pitchFamily="18" charset="0"/>
            </a:rPr>
            <a:t>2. Повышение воспроизводства поголовья птицы.</a:t>
          </a:r>
          <a:endParaRPr lang="ru-RU" sz="1600" kern="1200" dirty="0">
            <a:solidFill>
              <a:srgbClr val="003374"/>
            </a:solidFill>
          </a:endParaRPr>
        </a:p>
      </dsp:txBody>
      <dsp:txXfrm rot="-5400000">
        <a:off x="446275" y="586697"/>
        <a:ext cx="6644044" cy="373940"/>
      </dsp:txXfrm>
    </dsp:sp>
    <dsp:sp modelId="{72C3A800-55D8-4132-AA0B-1E5A11ECD233}">
      <dsp:nvSpPr>
        <dsp:cNvPr id="0" name=""/>
        <dsp:cNvSpPr/>
      </dsp:nvSpPr>
      <dsp:spPr>
        <a:xfrm rot="5400000">
          <a:off x="-95630" y="1225161"/>
          <a:ext cx="637535" cy="446275"/>
        </a:xfrm>
        <a:prstGeom prst="chevron">
          <a:avLst/>
        </a:prstGeom>
        <a:solidFill>
          <a:schemeClr val="accent5">
            <a:hueOff val="-2838251"/>
            <a:satOff val="11375"/>
            <a:lumOff val="2465"/>
            <a:alphaOff val="0"/>
          </a:schemeClr>
        </a:solidFill>
        <a:ln w="12700" cap="flat" cmpd="sng" algn="ctr">
          <a:solidFill>
            <a:schemeClr val="accent5">
              <a:hueOff val="-2838251"/>
              <a:satOff val="11375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>
            <a:solidFill>
              <a:srgbClr val="003374"/>
            </a:solidFill>
          </a:endParaRPr>
        </a:p>
      </dsp:txBody>
      <dsp:txXfrm rot="-5400000">
        <a:off x="1" y="1352669"/>
        <a:ext cx="446275" cy="191260"/>
      </dsp:txXfrm>
    </dsp:sp>
    <dsp:sp modelId="{92067C01-14D0-4056-AE6F-6AC735FA5C2E}">
      <dsp:nvSpPr>
        <dsp:cNvPr id="0" name=""/>
        <dsp:cNvSpPr/>
      </dsp:nvSpPr>
      <dsp:spPr>
        <a:xfrm rot="5400000">
          <a:off x="3571212" y="-1995406"/>
          <a:ext cx="414398" cy="66642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838251"/>
              <a:satOff val="11375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ru-RU" sz="1600" b="1" kern="1200" dirty="0" smtClean="0">
              <a:solidFill>
                <a:srgbClr val="003374"/>
              </a:solidFill>
              <a:cs typeface="Times New Roman" pitchFamily="18" charset="0"/>
            </a:rPr>
            <a:t>3. Увеличение сохранности цыплят.</a:t>
          </a:r>
          <a:endParaRPr lang="ru-RU" sz="1600" kern="1200" dirty="0">
            <a:solidFill>
              <a:srgbClr val="003374"/>
            </a:solidFill>
          </a:endParaRPr>
        </a:p>
      </dsp:txBody>
      <dsp:txXfrm rot="-5400000">
        <a:off x="446275" y="1149760"/>
        <a:ext cx="6644044" cy="373940"/>
      </dsp:txXfrm>
    </dsp:sp>
    <dsp:sp modelId="{5E1D022F-CDF4-4A30-BC87-743EE0F4CFAF}">
      <dsp:nvSpPr>
        <dsp:cNvPr id="0" name=""/>
        <dsp:cNvSpPr/>
      </dsp:nvSpPr>
      <dsp:spPr>
        <a:xfrm rot="5400000">
          <a:off x="-95630" y="1788225"/>
          <a:ext cx="637535" cy="446275"/>
        </a:xfrm>
        <a:prstGeom prst="chevron">
          <a:avLst/>
        </a:prstGeom>
        <a:solidFill>
          <a:schemeClr val="accent5">
            <a:hueOff val="-4257376"/>
            <a:satOff val="17062"/>
            <a:lumOff val="3698"/>
            <a:alphaOff val="0"/>
          </a:schemeClr>
        </a:solidFill>
        <a:ln w="12700" cap="flat" cmpd="sng" algn="ctr">
          <a:solidFill>
            <a:schemeClr val="accent5">
              <a:hueOff val="-4257376"/>
              <a:satOff val="17062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>
            <a:solidFill>
              <a:srgbClr val="003374"/>
            </a:solidFill>
          </a:endParaRPr>
        </a:p>
      </dsp:txBody>
      <dsp:txXfrm rot="-5400000">
        <a:off x="1" y="1915733"/>
        <a:ext cx="446275" cy="191260"/>
      </dsp:txXfrm>
    </dsp:sp>
    <dsp:sp modelId="{DA67C4F6-C559-4AE7-8BBF-E0F3FD0362E6}">
      <dsp:nvSpPr>
        <dsp:cNvPr id="0" name=""/>
        <dsp:cNvSpPr/>
      </dsp:nvSpPr>
      <dsp:spPr>
        <a:xfrm rot="5400000">
          <a:off x="3571212" y="-1432342"/>
          <a:ext cx="414398" cy="66642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257376"/>
              <a:satOff val="17062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ru-RU" sz="1600" b="1" kern="1200" dirty="0" smtClean="0">
              <a:solidFill>
                <a:srgbClr val="003374"/>
              </a:solidFill>
              <a:cs typeface="Times New Roman" pitchFamily="18" charset="0"/>
            </a:rPr>
            <a:t>4. Увеличение привесов.</a:t>
          </a:r>
          <a:endParaRPr lang="ru-RU" sz="1600" kern="1200" dirty="0">
            <a:solidFill>
              <a:srgbClr val="003374"/>
            </a:solidFill>
          </a:endParaRPr>
        </a:p>
      </dsp:txBody>
      <dsp:txXfrm rot="-5400000">
        <a:off x="446275" y="1712824"/>
        <a:ext cx="6644044" cy="373940"/>
      </dsp:txXfrm>
    </dsp:sp>
    <dsp:sp modelId="{996271E8-6D2D-48F5-85DB-7908E063A5B0}">
      <dsp:nvSpPr>
        <dsp:cNvPr id="0" name=""/>
        <dsp:cNvSpPr/>
      </dsp:nvSpPr>
      <dsp:spPr>
        <a:xfrm rot="5400000">
          <a:off x="-95630" y="2351288"/>
          <a:ext cx="637535" cy="446275"/>
        </a:xfrm>
        <a:prstGeom prst="chevron">
          <a:avLst/>
        </a:prstGeom>
        <a:solidFill>
          <a:schemeClr val="accent5">
            <a:hueOff val="-5676501"/>
            <a:satOff val="22749"/>
            <a:lumOff val="4930"/>
            <a:alphaOff val="0"/>
          </a:schemeClr>
        </a:solidFill>
        <a:ln w="12700" cap="flat" cmpd="sng" algn="ctr">
          <a:solidFill>
            <a:schemeClr val="accent5">
              <a:hueOff val="-5676501"/>
              <a:satOff val="2274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>
            <a:solidFill>
              <a:srgbClr val="003374"/>
            </a:solidFill>
          </a:endParaRPr>
        </a:p>
      </dsp:txBody>
      <dsp:txXfrm rot="-5400000">
        <a:off x="1" y="2478796"/>
        <a:ext cx="446275" cy="191260"/>
      </dsp:txXfrm>
    </dsp:sp>
    <dsp:sp modelId="{B6738BA4-2187-4F7B-8122-2DBD3AF31C51}">
      <dsp:nvSpPr>
        <dsp:cNvPr id="0" name=""/>
        <dsp:cNvSpPr/>
      </dsp:nvSpPr>
      <dsp:spPr>
        <a:xfrm rot="5400000">
          <a:off x="3571212" y="-869279"/>
          <a:ext cx="414398" cy="66642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676501"/>
              <a:satOff val="2274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ru-RU" sz="1600" b="1" kern="1200" dirty="0" smtClean="0">
              <a:solidFill>
                <a:srgbClr val="003374"/>
              </a:solidFill>
              <a:cs typeface="Times New Roman" pitchFamily="18" charset="0"/>
            </a:rPr>
            <a:t>5. Повышение устойчивости организма птицы к бактериальным инфекциям.</a:t>
          </a:r>
          <a:endParaRPr lang="ru-RU" sz="1600" kern="1200" dirty="0">
            <a:solidFill>
              <a:srgbClr val="003374"/>
            </a:solidFill>
          </a:endParaRPr>
        </a:p>
      </dsp:txBody>
      <dsp:txXfrm rot="-5400000">
        <a:off x="446275" y="2275887"/>
        <a:ext cx="6644044" cy="373940"/>
      </dsp:txXfrm>
    </dsp:sp>
    <dsp:sp modelId="{722DECF0-5FE6-4F8F-BFA2-ABC55F7CD094}">
      <dsp:nvSpPr>
        <dsp:cNvPr id="0" name=""/>
        <dsp:cNvSpPr/>
      </dsp:nvSpPr>
      <dsp:spPr>
        <a:xfrm rot="5400000">
          <a:off x="-95630" y="2914352"/>
          <a:ext cx="637535" cy="446275"/>
        </a:xfrm>
        <a:prstGeom prst="chevron">
          <a:avLst/>
        </a:prstGeom>
        <a:solidFill>
          <a:schemeClr val="accent5">
            <a:hueOff val="-7095626"/>
            <a:satOff val="28436"/>
            <a:lumOff val="6163"/>
            <a:alphaOff val="0"/>
          </a:schemeClr>
        </a:solidFill>
        <a:ln w="12700" cap="flat" cmpd="sng" algn="ctr">
          <a:solidFill>
            <a:schemeClr val="accent5">
              <a:hueOff val="-7095626"/>
              <a:satOff val="28436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>
            <a:solidFill>
              <a:srgbClr val="003374"/>
            </a:solidFill>
          </a:endParaRPr>
        </a:p>
      </dsp:txBody>
      <dsp:txXfrm rot="-5400000">
        <a:off x="1" y="3041860"/>
        <a:ext cx="446275" cy="191260"/>
      </dsp:txXfrm>
    </dsp:sp>
    <dsp:sp modelId="{6750C93F-5AFE-40D4-9DAF-1DA79E7F32A3}">
      <dsp:nvSpPr>
        <dsp:cNvPr id="0" name=""/>
        <dsp:cNvSpPr/>
      </dsp:nvSpPr>
      <dsp:spPr>
        <a:xfrm rot="5400000">
          <a:off x="3571212" y="-306216"/>
          <a:ext cx="414398" cy="66642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95626"/>
              <a:satOff val="28436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ru-RU" sz="1600" b="1" kern="1200" dirty="0" smtClean="0">
              <a:solidFill>
                <a:srgbClr val="003374"/>
              </a:solidFill>
              <a:cs typeface="Times New Roman" pitchFamily="18" charset="0"/>
            </a:rPr>
            <a:t>6. Отказ от применения антибиотиков.</a:t>
          </a:r>
          <a:endParaRPr lang="ru-RU" sz="1600" kern="1200" dirty="0">
            <a:solidFill>
              <a:srgbClr val="003374"/>
            </a:solidFill>
          </a:endParaRPr>
        </a:p>
      </dsp:txBody>
      <dsp:txXfrm rot="-5400000">
        <a:off x="446275" y="2838950"/>
        <a:ext cx="6644044" cy="373940"/>
      </dsp:txXfrm>
    </dsp:sp>
    <dsp:sp modelId="{19D13D00-7A35-47EC-96E8-504E547D63A0}">
      <dsp:nvSpPr>
        <dsp:cNvPr id="0" name=""/>
        <dsp:cNvSpPr/>
      </dsp:nvSpPr>
      <dsp:spPr>
        <a:xfrm rot="5400000">
          <a:off x="-95630" y="3477415"/>
          <a:ext cx="637535" cy="446275"/>
        </a:xfrm>
        <a:prstGeom prst="chevron">
          <a:avLst/>
        </a:prstGeom>
        <a:solidFill>
          <a:schemeClr val="accent5">
            <a:hueOff val="-8514751"/>
            <a:satOff val="34124"/>
            <a:lumOff val="7395"/>
            <a:alphaOff val="0"/>
          </a:schemeClr>
        </a:solidFill>
        <a:ln w="12700" cap="flat" cmpd="sng" algn="ctr">
          <a:solidFill>
            <a:schemeClr val="accent5">
              <a:hueOff val="-8514751"/>
              <a:satOff val="34124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>
            <a:solidFill>
              <a:srgbClr val="003374"/>
            </a:solidFill>
          </a:endParaRPr>
        </a:p>
      </dsp:txBody>
      <dsp:txXfrm rot="-5400000">
        <a:off x="1" y="3604923"/>
        <a:ext cx="446275" cy="191260"/>
      </dsp:txXfrm>
    </dsp:sp>
    <dsp:sp modelId="{6D9A2302-7EEF-48D5-B278-03E69E0CABE7}">
      <dsp:nvSpPr>
        <dsp:cNvPr id="0" name=""/>
        <dsp:cNvSpPr/>
      </dsp:nvSpPr>
      <dsp:spPr>
        <a:xfrm rot="5400000">
          <a:off x="3571212" y="256847"/>
          <a:ext cx="414398" cy="66642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514751"/>
              <a:satOff val="34124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ru-RU" sz="1600" b="1" kern="1200" dirty="0" smtClean="0">
              <a:solidFill>
                <a:srgbClr val="003374"/>
              </a:solidFill>
              <a:cs typeface="Times New Roman" pitchFamily="18" charset="0"/>
            </a:rPr>
            <a:t>7. Снижение затрат на лечение.</a:t>
          </a:r>
          <a:endParaRPr lang="ru-RU" sz="1600" kern="1200" dirty="0">
            <a:solidFill>
              <a:srgbClr val="003374"/>
            </a:solidFill>
          </a:endParaRPr>
        </a:p>
      </dsp:txBody>
      <dsp:txXfrm rot="-5400000">
        <a:off x="446275" y="3402014"/>
        <a:ext cx="6644044" cy="373940"/>
      </dsp:txXfrm>
    </dsp:sp>
    <dsp:sp modelId="{21C5C1D3-C172-4096-97D3-96DC297D8A0A}">
      <dsp:nvSpPr>
        <dsp:cNvPr id="0" name=""/>
        <dsp:cNvSpPr/>
      </dsp:nvSpPr>
      <dsp:spPr>
        <a:xfrm rot="5400000">
          <a:off x="-95630" y="4040478"/>
          <a:ext cx="637535" cy="446275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127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>
            <a:solidFill>
              <a:srgbClr val="003374"/>
            </a:solidFill>
          </a:endParaRPr>
        </a:p>
      </dsp:txBody>
      <dsp:txXfrm rot="-5400000">
        <a:off x="1" y="4167986"/>
        <a:ext cx="446275" cy="191260"/>
      </dsp:txXfrm>
    </dsp:sp>
    <dsp:sp modelId="{4ED9FBA6-7A2A-478D-8F32-BF63C2805017}">
      <dsp:nvSpPr>
        <dsp:cNvPr id="0" name=""/>
        <dsp:cNvSpPr/>
      </dsp:nvSpPr>
      <dsp:spPr>
        <a:xfrm rot="5400000">
          <a:off x="3571212" y="819910"/>
          <a:ext cx="414398" cy="66642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ru-RU" sz="1600" b="1" kern="1200" dirty="0" smtClean="0">
              <a:solidFill>
                <a:srgbClr val="003374"/>
              </a:solidFill>
              <a:cs typeface="Times New Roman" pitchFamily="18" charset="0"/>
            </a:rPr>
            <a:t>8. Повышение рентабельности хозяйства.</a:t>
          </a:r>
          <a:endParaRPr lang="ru-RU" sz="1600" kern="1200" dirty="0">
            <a:solidFill>
              <a:srgbClr val="003374"/>
            </a:solidFill>
          </a:endParaRPr>
        </a:p>
      </dsp:txBody>
      <dsp:txXfrm rot="-5400000">
        <a:off x="446275" y="3965077"/>
        <a:ext cx="6644044" cy="3739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45668-68D3-43B4-8B40-9576270DE5F1}">
      <dsp:nvSpPr>
        <dsp:cNvPr id="0" name=""/>
        <dsp:cNvSpPr/>
      </dsp:nvSpPr>
      <dsp:spPr>
        <a:xfrm rot="10800000">
          <a:off x="1664552" y="1961"/>
          <a:ext cx="6080759" cy="531729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478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Восполнение недостатка в организме новорожденных животных защитных антител класса </a:t>
          </a:r>
          <a:r>
            <a:rPr lang="ru-RU" sz="1400" b="1" kern="1200" dirty="0" err="1" smtClean="0"/>
            <a:t>IgG</a:t>
          </a:r>
          <a:endParaRPr lang="ru-RU" sz="1400" kern="1200" dirty="0"/>
        </a:p>
      </dsp:txBody>
      <dsp:txXfrm rot="10800000">
        <a:off x="1797484" y="1961"/>
        <a:ext cx="5947827" cy="531729"/>
      </dsp:txXfrm>
    </dsp:sp>
    <dsp:sp modelId="{05102B41-E1AF-4250-8831-0F9D00BEECDF}">
      <dsp:nvSpPr>
        <dsp:cNvPr id="0" name=""/>
        <dsp:cNvSpPr/>
      </dsp:nvSpPr>
      <dsp:spPr>
        <a:xfrm>
          <a:off x="1398687" y="1961"/>
          <a:ext cx="531729" cy="5317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9799A07-4BAB-4A50-8BE7-3B8C58BD5C8D}">
      <dsp:nvSpPr>
        <dsp:cNvPr id="0" name=""/>
        <dsp:cNvSpPr/>
      </dsp:nvSpPr>
      <dsp:spPr>
        <a:xfrm rot="10800000">
          <a:off x="1664552" y="692416"/>
          <a:ext cx="6080759" cy="531729"/>
        </a:xfrm>
        <a:prstGeom prst="homePlate">
          <a:avLst/>
        </a:prstGeom>
        <a:gradFill rotWithShape="0">
          <a:gsLst>
            <a:gs pos="0">
              <a:schemeClr val="accent4">
                <a:hueOff val="-637824"/>
                <a:satOff val="3843"/>
                <a:lumOff val="3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637824"/>
                <a:satOff val="3843"/>
                <a:lumOff val="3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637824"/>
                <a:satOff val="3843"/>
                <a:lumOff val="3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478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Снижение риска развития инфекционных болезней бактериальной и вирусной природы у молодняка с первичными и вторичными иммунодефицитами</a:t>
          </a:r>
          <a:endParaRPr lang="ru-RU" sz="1400" kern="1200" dirty="0"/>
        </a:p>
      </dsp:txBody>
      <dsp:txXfrm rot="10800000">
        <a:off x="1797484" y="692416"/>
        <a:ext cx="5947827" cy="531729"/>
      </dsp:txXfrm>
    </dsp:sp>
    <dsp:sp modelId="{164A1EF5-D148-4648-AF8D-F84800D7B4D6}">
      <dsp:nvSpPr>
        <dsp:cNvPr id="0" name=""/>
        <dsp:cNvSpPr/>
      </dsp:nvSpPr>
      <dsp:spPr>
        <a:xfrm>
          <a:off x="1398687" y="692416"/>
          <a:ext cx="531729" cy="5317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50FE058-894E-4FFD-B246-F61B513EAEAA}">
      <dsp:nvSpPr>
        <dsp:cNvPr id="0" name=""/>
        <dsp:cNvSpPr/>
      </dsp:nvSpPr>
      <dsp:spPr>
        <a:xfrm rot="10800000">
          <a:off x="1664552" y="1382871"/>
          <a:ext cx="6080759" cy="531729"/>
        </a:xfrm>
        <a:prstGeom prst="homePlate">
          <a:avLst/>
        </a:prstGeom>
        <a:gradFill rotWithShape="0">
          <a:gsLst>
            <a:gs pos="0">
              <a:schemeClr val="accent4">
                <a:hueOff val="-1275649"/>
                <a:satOff val="7685"/>
                <a:lumOff val="6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275649"/>
                <a:satOff val="7685"/>
                <a:lumOff val="6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275649"/>
                <a:satOff val="7685"/>
                <a:lumOff val="6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478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Высокая лечебно-профилактическая эффективность препарата при инфекционных болезнях (99%)</a:t>
          </a:r>
          <a:endParaRPr lang="ru-RU" sz="1400" kern="1200" dirty="0"/>
        </a:p>
      </dsp:txBody>
      <dsp:txXfrm rot="10800000">
        <a:off x="1797484" y="1382871"/>
        <a:ext cx="5947827" cy="531729"/>
      </dsp:txXfrm>
    </dsp:sp>
    <dsp:sp modelId="{65CF8A09-321B-44E8-956D-A275069E577A}">
      <dsp:nvSpPr>
        <dsp:cNvPr id="0" name=""/>
        <dsp:cNvSpPr/>
      </dsp:nvSpPr>
      <dsp:spPr>
        <a:xfrm>
          <a:off x="1398687" y="1382871"/>
          <a:ext cx="531729" cy="5317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1B768E3-8973-4FE7-A295-6758993C7256}">
      <dsp:nvSpPr>
        <dsp:cNvPr id="0" name=""/>
        <dsp:cNvSpPr/>
      </dsp:nvSpPr>
      <dsp:spPr>
        <a:xfrm rot="10800000">
          <a:off x="1664552" y="2073325"/>
          <a:ext cx="6080759" cy="531729"/>
        </a:xfrm>
        <a:prstGeom prst="homePlate">
          <a:avLst/>
        </a:prstGeom>
        <a:gradFill rotWithShape="0">
          <a:gsLst>
            <a:gs pos="0">
              <a:schemeClr val="accent4">
                <a:hueOff val="-1913473"/>
                <a:satOff val="11528"/>
                <a:lumOff val="9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913473"/>
                <a:satOff val="11528"/>
                <a:lumOff val="9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913473"/>
                <a:satOff val="11528"/>
                <a:lumOff val="9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478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Быстрый терапевтический эффект (улучшение общего состояния животных через 1-2 ч после введения препарата)</a:t>
          </a:r>
          <a:endParaRPr lang="ru-RU" sz="1400" kern="1200" dirty="0"/>
        </a:p>
      </dsp:txBody>
      <dsp:txXfrm rot="10800000">
        <a:off x="1797484" y="2073325"/>
        <a:ext cx="5947827" cy="531729"/>
      </dsp:txXfrm>
    </dsp:sp>
    <dsp:sp modelId="{A979F774-AD54-4D69-A296-34860E2F35DC}">
      <dsp:nvSpPr>
        <dsp:cNvPr id="0" name=""/>
        <dsp:cNvSpPr/>
      </dsp:nvSpPr>
      <dsp:spPr>
        <a:xfrm>
          <a:off x="1398687" y="2073325"/>
          <a:ext cx="531729" cy="5317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A8DE298-A813-4F8E-9CA8-3D782EA8E1F9}">
      <dsp:nvSpPr>
        <dsp:cNvPr id="0" name=""/>
        <dsp:cNvSpPr/>
      </dsp:nvSpPr>
      <dsp:spPr>
        <a:xfrm rot="10800000">
          <a:off x="1664552" y="2763780"/>
          <a:ext cx="6080759" cy="531729"/>
        </a:xfrm>
        <a:prstGeom prst="homePlate">
          <a:avLst/>
        </a:prstGeom>
        <a:gradFill rotWithShape="0">
          <a:gsLst>
            <a:gs pos="0">
              <a:schemeClr val="accent4">
                <a:hueOff val="-2551297"/>
                <a:satOff val="15371"/>
                <a:lumOff val="12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2551297"/>
                <a:satOff val="15371"/>
                <a:lumOff val="12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2551297"/>
                <a:satOff val="15371"/>
                <a:lumOff val="12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478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Отсутствие необходимости применения антибиотиков и сульфаниламидных препаратов при оздоровлении хозяйства от инфекционных болезней</a:t>
          </a:r>
          <a:endParaRPr lang="ru-RU" sz="1400" kern="1200" dirty="0"/>
        </a:p>
      </dsp:txBody>
      <dsp:txXfrm rot="10800000">
        <a:off x="1797484" y="2763780"/>
        <a:ext cx="5947827" cy="531729"/>
      </dsp:txXfrm>
    </dsp:sp>
    <dsp:sp modelId="{43D50AE1-75CA-47D0-84C3-F361F0686DAB}">
      <dsp:nvSpPr>
        <dsp:cNvPr id="0" name=""/>
        <dsp:cNvSpPr/>
      </dsp:nvSpPr>
      <dsp:spPr>
        <a:xfrm>
          <a:off x="1398687" y="2763780"/>
          <a:ext cx="531729" cy="5317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CD0BF27-1B03-458C-8CEC-591632C16B5B}">
      <dsp:nvSpPr>
        <dsp:cNvPr id="0" name=""/>
        <dsp:cNvSpPr/>
      </dsp:nvSpPr>
      <dsp:spPr>
        <a:xfrm rot="10800000">
          <a:off x="1664552" y="3454234"/>
          <a:ext cx="6080759" cy="531729"/>
        </a:xfrm>
        <a:prstGeom prst="homePlate">
          <a:avLst/>
        </a:prstGeom>
        <a:gradFill rotWithShape="0">
          <a:gsLst>
            <a:gs pos="0">
              <a:schemeClr val="accent4">
                <a:hueOff val="-3189121"/>
                <a:satOff val="19214"/>
                <a:lumOff val="15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3189121"/>
                <a:satOff val="19214"/>
                <a:lumOff val="15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3189121"/>
                <a:satOff val="19214"/>
                <a:lumOff val="15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478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Отсутствие противопоказаний</a:t>
          </a:r>
          <a:endParaRPr lang="ru-RU" sz="1400" kern="1200" dirty="0"/>
        </a:p>
      </dsp:txBody>
      <dsp:txXfrm rot="10800000">
        <a:off x="1797484" y="3454234"/>
        <a:ext cx="5947827" cy="531729"/>
      </dsp:txXfrm>
    </dsp:sp>
    <dsp:sp modelId="{04FA488B-BCE7-4E69-97E1-19158AEFA4B4}">
      <dsp:nvSpPr>
        <dsp:cNvPr id="0" name=""/>
        <dsp:cNvSpPr/>
      </dsp:nvSpPr>
      <dsp:spPr>
        <a:xfrm>
          <a:off x="1398687" y="3454234"/>
          <a:ext cx="531729" cy="5317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DAC607A-142C-4AD1-BF9D-8CA4BBD1EA29}">
      <dsp:nvSpPr>
        <dsp:cNvPr id="0" name=""/>
        <dsp:cNvSpPr/>
      </dsp:nvSpPr>
      <dsp:spPr>
        <a:xfrm rot="10800000">
          <a:off x="1664552" y="4144689"/>
          <a:ext cx="6080759" cy="531729"/>
        </a:xfrm>
        <a:prstGeom prst="homePlate">
          <a:avLst/>
        </a:prstGeom>
        <a:gradFill rotWithShape="0">
          <a:gsLst>
            <a:gs pos="0">
              <a:schemeClr val="accent4">
                <a:hueOff val="-3826945"/>
                <a:satOff val="23056"/>
                <a:lumOff val="18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3826945"/>
                <a:satOff val="23056"/>
                <a:lumOff val="18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3826945"/>
                <a:satOff val="23056"/>
                <a:lumOff val="18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478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Безвредность для людей и животных</a:t>
          </a:r>
          <a:endParaRPr lang="ru-RU" sz="1400" kern="1200" dirty="0"/>
        </a:p>
      </dsp:txBody>
      <dsp:txXfrm rot="10800000">
        <a:off x="1797484" y="4144689"/>
        <a:ext cx="5947827" cy="531729"/>
      </dsp:txXfrm>
    </dsp:sp>
    <dsp:sp modelId="{0ECF268D-FE19-4307-9FB9-AF841706CA1E}">
      <dsp:nvSpPr>
        <dsp:cNvPr id="0" name=""/>
        <dsp:cNvSpPr/>
      </dsp:nvSpPr>
      <dsp:spPr>
        <a:xfrm>
          <a:off x="1398687" y="4144689"/>
          <a:ext cx="531729" cy="5317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269F697-6F59-47E2-98F3-1425D9061706}">
      <dsp:nvSpPr>
        <dsp:cNvPr id="0" name=""/>
        <dsp:cNvSpPr/>
      </dsp:nvSpPr>
      <dsp:spPr>
        <a:xfrm rot="10800000">
          <a:off x="1664552" y="4835143"/>
          <a:ext cx="6080759" cy="531729"/>
        </a:xfrm>
        <a:prstGeom prst="homePlate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4464770"/>
                <a:satOff val="26899"/>
                <a:lumOff val="21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478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Экологическая безопасность</a:t>
          </a:r>
          <a:endParaRPr lang="ru-RU" sz="1400" kern="1200" dirty="0"/>
        </a:p>
      </dsp:txBody>
      <dsp:txXfrm rot="10800000">
        <a:off x="1797484" y="4835143"/>
        <a:ext cx="5947827" cy="531729"/>
      </dsp:txXfrm>
    </dsp:sp>
    <dsp:sp modelId="{C23F225E-D2F2-49FF-AB88-511C6D746A29}">
      <dsp:nvSpPr>
        <dsp:cNvPr id="0" name=""/>
        <dsp:cNvSpPr/>
      </dsp:nvSpPr>
      <dsp:spPr>
        <a:xfrm>
          <a:off x="1398687" y="4835143"/>
          <a:ext cx="531729" cy="5317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80067-A94B-4BB1-B454-80660BDC8128}">
      <dsp:nvSpPr>
        <dsp:cNvPr id="0" name=""/>
        <dsp:cNvSpPr/>
      </dsp:nvSpPr>
      <dsp:spPr>
        <a:xfrm>
          <a:off x="0" y="12261"/>
          <a:ext cx="7869891" cy="151039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b="1" kern="1200" dirty="0" smtClean="0"/>
            <a:t>1. Внутриматочная суспензия против эндометрита крупного и мелкого рогатого скота РАСТОЛИН.</a:t>
          </a:r>
          <a:endParaRPr lang="ru-RU" sz="2700" kern="1200" dirty="0"/>
        </a:p>
      </dsp:txBody>
      <dsp:txXfrm>
        <a:off x="73731" y="85992"/>
        <a:ext cx="7722429" cy="1362934"/>
      </dsp:txXfrm>
    </dsp:sp>
    <dsp:sp modelId="{B134CC37-9D86-4566-935E-2EF13136BE9E}">
      <dsp:nvSpPr>
        <dsp:cNvPr id="0" name=""/>
        <dsp:cNvSpPr/>
      </dsp:nvSpPr>
      <dsp:spPr>
        <a:xfrm>
          <a:off x="0" y="1600418"/>
          <a:ext cx="7869891" cy="1510396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66938"/>
                <a:satOff val="19906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b="1" kern="1200" dirty="0" smtClean="0"/>
            <a:t>2. Лекарственный препарат против </a:t>
          </a:r>
          <a:r>
            <a:rPr lang="ru-RU" sz="2700" b="1" kern="1200" dirty="0" err="1" smtClean="0"/>
            <a:t>некробактериоза</a:t>
          </a:r>
          <a:r>
            <a:rPr lang="ru-RU" sz="2700" b="1" kern="1200" dirty="0" smtClean="0"/>
            <a:t>, копытной гнили и раневых инфекций животных ФУЗОЛИН. </a:t>
          </a:r>
          <a:endParaRPr lang="ru-RU" sz="2700" kern="1200" dirty="0"/>
        </a:p>
      </dsp:txBody>
      <dsp:txXfrm>
        <a:off x="73731" y="1674149"/>
        <a:ext cx="7722429" cy="1362934"/>
      </dsp:txXfrm>
    </dsp:sp>
    <dsp:sp modelId="{EFB6D933-F38D-486B-A92F-C9CD50D4A5FD}">
      <dsp:nvSpPr>
        <dsp:cNvPr id="0" name=""/>
        <dsp:cNvSpPr/>
      </dsp:nvSpPr>
      <dsp:spPr>
        <a:xfrm>
          <a:off x="0" y="3188575"/>
          <a:ext cx="7869891" cy="1510396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933876"/>
                <a:satOff val="39811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b="1" kern="1200" dirty="0" smtClean="0"/>
            <a:t>3. Биопрепарат для лечения </a:t>
          </a:r>
          <a:r>
            <a:rPr lang="ru-RU" sz="2700" b="1" kern="1200" dirty="0" err="1" smtClean="0"/>
            <a:t>сельскохозяйс-твенных</a:t>
          </a:r>
          <a:r>
            <a:rPr lang="ru-RU" sz="2700" b="1" kern="1200" dirty="0" smtClean="0"/>
            <a:t> и мелких домашних животных при раневых инфекциях ОЛИН-ГЕЛЬ.</a:t>
          </a:r>
          <a:endParaRPr lang="ru-RU" sz="2700" b="1" kern="1200" dirty="0"/>
        </a:p>
      </dsp:txBody>
      <dsp:txXfrm>
        <a:off x="73731" y="3262306"/>
        <a:ext cx="7722429" cy="13629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BEE30-C96C-4A21-954F-D02318BEE6C2}">
      <dsp:nvSpPr>
        <dsp:cNvPr id="0" name=""/>
        <dsp:cNvSpPr/>
      </dsp:nvSpPr>
      <dsp:spPr>
        <a:xfrm>
          <a:off x="0" y="341099"/>
          <a:ext cx="71845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9C3B0-0190-46CC-A1B0-3F44BCC423BA}">
      <dsp:nvSpPr>
        <dsp:cNvPr id="0" name=""/>
        <dsp:cNvSpPr/>
      </dsp:nvSpPr>
      <dsp:spPr>
        <a:xfrm>
          <a:off x="359228" y="90179"/>
          <a:ext cx="5029199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92" tIns="0" rIns="1900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smtClean="0"/>
            <a:t>Высокая лечебно-профилактическая эффективность препарата (90-100%)</a:t>
          </a:r>
          <a:endParaRPr lang="ru-RU" sz="1600" kern="1200" dirty="0"/>
        </a:p>
      </dsp:txBody>
      <dsp:txXfrm>
        <a:off x="383726" y="114677"/>
        <a:ext cx="4980203" cy="452844"/>
      </dsp:txXfrm>
    </dsp:sp>
    <dsp:sp modelId="{7F73789B-AE58-4AB7-B12B-E820FAFFFDF9}">
      <dsp:nvSpPr>
        <dsp:cNvPr id="0" name=""/>
        <dsp:cNvSpPr/>
      </dsp:nvSpPr>
      <dsp:spPr>
        <a:xfrm>
          <a:off x="0" y="1112219"/>
          <a:ext cx="71845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75044"/>
              <a:satOff val="-2813"/>
              <a:lumOff val="-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0637-51FE-42F3-AB93-5DBC44CAE0D7}">
      <dsp:nvSpPr>
        <dsp:cNvPr id="0" name=""/>
        <dsp:cNvSpPr/>
      </dsp:nvSpPr>
      <dsp:spPr>
        <a:xfrm>
          <a:off x="359228" y="861299"/>
          <a:ext cx="5029199" cy="501840"/>
        </a:xfrm>
        <a:prstGeom prst="roundRect">
          <a:avLst/>
        </a:prstGeom>
        <a:solidFill>
          <a:schemeClr val="accent3">
            <a:hueOff val="1875044"/>
            <a:satOff val="-2813"/>
            <a:lumOff val="-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92" tIns="0" rIns="1900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Бактерицидное, </a:t>
          </a:r>
          <a:r>
            <a:rPr lang="ru-RU" sz="1600" b="1" kern="1200" dirty="0" err="1" smtClean="0"/>
            <a:t>противогрибное</a:t>
          </a:r>
          <a:r>
            <a:rPr lang="ru-RU" sz="1600" b="1" kern="1200" dirty="0" smtClean="0"/>
            <a:t> и антивирусное  действие</a:t>
          </a:r>
          <a:endParaRPr lang="ru-RU" sz="1600" b="1" kern="1200" dirty="0"/>
        </a:p>
      </dsp:txBody>
      <dsp:txXfrm>
        <a:off x="383726" y="885797"/>
        <a:ext cx="4980203" cy="452844"/>
      </dsp:txXfrm>
    </dsp:sp>
    <dsp:sp modelId="{ADB33775-22D3-48A7-A33B-402805BB16BC}">
      <dsp:nvSpPr>
        <dsp:cNvPr id="0" name=""/>
        <dsp:cNvSpPr/>
      </dsp:nvSpPr>
      <dsp:spPr>
        <a:xfrm>
          <a:off x="0" y="1883339"/>
          <a:ext cx="71845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F106E-E477-48A6-A629-B20ADB329ABB}">
      <dsp:nvSpPr>
        <dsp:cNvPr id="0" name=""/>
        <dsp:cNvSpPr/>
      </dsp:nvSpPr>
      <dsp:spPr>
        <a:xfrm>
          <a:off x="359228" y="1632419"/>
          <a:ext cx="5029199" cy="50184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92" tIns="0" rIns="1900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Отсутствие необходимости применения антибиотиков и сульфаниламидов</a:t>
          </a:r>
          <a:endParaRPr lang="ru-RU" sz="1600" b="1" kern="1200" dirty="0"/>
        </a:p>
      </dsp:txBody>
      <dsp:txXfrm>
        <a:off x="383726" y="1656917"/>
        <a:ext cx="4980203" cy="452844"/>
      </dsp:txXfrm>
    </dsp:sp>
    <dsp:sp modelId="{9B282647-FFC7-40F3-B1A2-61B618FCC97F}">
      <dsp:nvSpPr>
        <dsp:cNvPr id="0" name=""/>
        <dsp:cNvSpPr/>
      </dsp:nvSpPr>
      <dsp:spPr>
        <a:xfrm>
          <a:off x="0" y="2654459"/>
          <a:ext cx="71845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06DA0-AFCE-4EEE-A2C4-728E2BA9C7DD}">
      <dsp:nvSpPr>
        <dsp:cNvPr id="0" name=""/>
        <dsp:cNvSpPr/>
      </dsp:nvSpPr>
      <dsp:spPr>
        <a:xfrm>
          <a:off x="359228" y="2403539"/>
          <a:ext cx="5029199" cy="50184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92" tIns="0" rIns="1900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smtClean="0"/>
            <a:t>Длительный срок хранения</a:t>
          </a:r>
          <a:endParaRPr lang="ru-RU" sz="1600" b="1" kern="1200" dirty="0"/>
        </a:p>
      </dsp:txBody>
      <dsp:txXfrm>
        <a:off x="383726" y="2428037"/>
        <a:ext cx="4980203" cy="452844"/>
      </dsp:txXfrm>
    </dsp:sp>
    <dsp:sp modelId="{888FDB9E-B4F8-4689-92A4-255BF9FAE72B}">
      <dsp:nvSpPr>
        <dsp:cNvPr id="0" name=""/>
        <dsp:cNvSpPr/>
      </dsp:nvSpPr>
      <dsp:spPr>
        <a:xfrm>
          <a:off x="0" y="3425579"/>
          <a:ext cx="71845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4047D-CC79-43A7-8B5D-759A76CFB673}">
      <dsp:nvSpPr>
        <dsp:cNvPr id="0" name=""/>
        <dsp:cNvSpPr/>
      </dsp:nvSpPr>
      <dsp:spPr>
        <a:xfrm>
          <a:off x="359228" y="3174659"/>
          <a:ext cx="5029199" cy="50184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92" tIns="0" rIns="1900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smtClean="0"/>
            <a:t>Безвредность для людей и животных</a:t>
          </a:r>
          <a:endParaRPr lang="ru-RU" sz="1600" b="1" kern="1200" dirty="0"/>
        </a:p>
      </dsp:txBody>
      <dsp:txXfrm>
        <a:off x="383726" y="3199157"/>
        <a:ext cx="4980203" cy="452844"/>
      </dsp:txXfrm>
    </dsp:sp>
    <dsp:sp modelId="{970D2438-A62C-4124-A883-7AF194756116}">
      <dsp:nvSpPr>
        <dsp:cNvPr id="0" name=""/>
        <dsp:cNvSpPr/>
      </dsp:nvSpPr>
      <dsp:spPr>
        <a:xfrm>
          <a:off x="0" y="4196699"/>
          <a:ext cx="71845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375220"/>
              <a:satOff val="-14067"/>
              <a:lumOff val="-22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EEFF2-258D-492D-AA0B-D79FE6CAB207}">
      <dsp:nvSpPr>
        <dsp:cNvPr id="0" name=""/>
        <dsp:cNvSpPr/>
      </dsp:nvSpPr>
      <dsp:spPr>
        <a:xfrm>
          <a:off x="359228" y="3945779"/>
          <a:ext cx="5029199" cy="501840"/>
        </a:xfrm>
        <a:prstGeom prst="roundRect">
          <a:avLst/>
        </a:prstGeom>
        <a:solidFill>
          <a:schemeClr val="accent3">
            <a:hueOff val="9375220"/>
            <a:satOff val="-14067"/>
            <a:lumOff val="-22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92" tIns="0" rIns="1900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smtClean="0"/>
            <a:t>Отсутствие противопоказаний</a:t>
          </a:r>
          <a:endParaRPr lang="ru-RU" sz="1600" b="1" kern="1200" dirty="0"/>
        </a:p>
      </dsp:txBody>
      <dsp:txXfrm>
        <a:off x="383726" y="3970277"/>
        <a:ext cx="4980203" cy="452844"/>
      </dsp:txXfrm>
    </dsp:sp>
    <dsp:sp modelId="{9B7EA549-4B37-4733-8D55-C17941A707CD}">
      <dsp:nvSpPr>
        <dsp:cNvPr id="0" name=""/>
        <dsp:cNvSpPr/>
      </dsp:nvSpPr>
      <dsp:spPr>
        <a:xfrm>
          <a:off x="0" y="4967819"/>
          <a:ext cx="71845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2976A-8D8C-4DAA-BC78-EE9B517AAD03}">
      <dsp:nvSpPr>
        <dsp:cNvPr id="0" name=""/>
        <dsp:cNvSpPr/>
      </dsp:nvSpPr>
      <dsp:spPr>
        <a:xfrm>
          <a:off x="359228" y="4716899"/>
          <a:ext cx="5029199" cy="50184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92" tIns="0" rIns="1900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Экологическая безопасность</a:t>
          </a:r>
          <a:endParaRPr lang="ru-RU" sz="1600" b="1" kern="1200" dirty="0"/>
        </a:p>
      </dsp:txBody>
      <dsp:txXfrm>
        <a:off x="383726" y="4741397"/>
        <a:ext cx="4980203" cy="4528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A2289-2BC7-4931-839A-91EEF20CED0B}">
      <dsp:nvSpPr>
        <dsp:cNvPr id="0" name=""/>
        <dsp:cNvSpPr/>
      </dsp:nvSpPr>
      <dsp:spPr>
        <a:xfrm>
          <a:off x="0" y="131412"/>
          <a:ext cx="8804366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1. Высокая лечебно-профилактическая эффективность (90%).</a:t>
          </a:r>
          <a:endParaRPr lang="ru-RU" sz="1500" kern="1200" dirty="0"/>
        </a:p>
      </dsp:txBody>
      <dsp:txXfrm>
        <a:off x="17563" y="148975"/>
        <a:ext cx="8769240" cy="324648"/>
      </dsp:txXfrm>
    </dsp:sp>
    <dsp:sp modelId="{F2A5C224-800C-4234-85CC-8234C8672B7A}">
      <dsp:nvSpPr>
        <dsp:cNvPr id="0" name=""/>
        <dsp:cNvSpPr/>
      </dsp:nvSpPr>
      <dsp:spPr>
        <a:xfrm>
          <a:off x="0" y="534387"/>
          <a:ext cx="8804366" cy="359774"/>
        </a:xfrm>
        <a:prstGeom prst="roundRect">
          <a:avLst/>
        </a:prstGeom>
        <a:solidFill>
          <a:schemeClr val="accent4">
            <a:hueOff val="-405888"/>
            <a:satOff val="2445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2. Быстрый терапевтический эффект (после 2-3 обработок).</a:t>
          </a:r>
          <a:endParaRPr lang="ru-RU" sz="1500" kern="1200" dirty="0"/>
        </a:p>
      </dsp:txBody>
      <dsp:txXfrm>
        <a:off x="17563" y="551950"/>
        <a:ext cx="8769240" cy="324648"/>
      </dsp:txXfrm>
    </dsp:sp>
    <dsp:sp modelId="{74B68113-9741-45FC-A959-14872EC75FAE}">
      <dsp:nvSpPr>
        <dsp:cNvPr id="0" name=""/>
        <dsp:cNvSpPr/>
      </dsp:nvSpPr>
      <dsp:spPr>
        <a:xfrm>
          <a:off x="0" y="937362"/>
          <a:ext cx="8804366" cy="359774"/>
        </a:xfrm>
        <a:prstGeom prst="roundRect">
          <a:avLst/>
        </a:prstGeom>
        <a:solidFill>
          <a:schemeClr val="accent4">
            <a:hueOff val="-811776"/>
            <a:satOff val="489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3. </a:t>
          </a:r>
          <a:r>
            <a:rPr lang="ru-RU" sz="1500" b="1" kern="1200" dirty="0" err="1" smtClean="0"/>
            <a:t>Антимикробное</a:t>
          </a:r>
          <a:r>
            <a:rPr lang="ru-RU" sz="1500" b="1" kern="1200" dirty="0" smtClean="0"/>
            <a:t>, противовоспалительное и ранозаживляющее действие.</a:t>
          </a:r>
          <a:endParaRPr lang="ru-RU" sz="1500" kern="1200" dirty="0"/>
        </a:p>
      </dsp:txBody>
      <dsp:txXfrm>
        <a:off x="17563" y="954925"/>
        <a:ext cx="8769240" cy="324648"/>
      </dsp:txXfrm>
    </dsp:sp>
    <dsp:sp modelId="{E92F0ECE-3776-4116-9B93-D6D109D6C852}">
      <dsp:nvSpPr>
        <dsp:cNvPr id="0" name=""/>
        <dsp:cNvSpPr/>
      </dsp:nvSpPr>
      <dsp:spPr>
        <a:xfrm>
          <a:off x="0" y="1340337"/>
          <a:ext cx="8804366" cy="359774"/>
        </a:xfrm>
        <a:prstGeom prst="roundRect">
          <a:avLst/>
        </a:prstGeom>
        <a:solidFill>
          <a:schemeClr val="accent4">
            <a:hueOff val="-1217664"/>
            <a:satOff val="7336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4. Широкий спектр </a:t>
          </a:r>
          <a:r>
            <a:rPr lang="ru-RU" sz="1500" b="1" kern="1200" dirty="0" err="1" smtClean="0"/>
            <a:t>антимикробной</a:t>
          </a:r>
          <a:r>
            <a:rPr lang="ru-RU" sz="1500" b="1" kern="1200" dirty="0" smtClean="0"/>
            <a:t> активности, в т.ч. в отношении анаэробных бактерий.</a:t>
          </a:r>
          <a:endParaRPr lang="ru-RU" sz="1500" kern="1200" dirty="0"/>
        </a:p>
      </dsp:txBody>
      <dsp:txXfrm>
        <a:off x="17563" y="1357900"/>
        <a:ext cx="8769240" cy="324648"/>
      </dsp:txXfrm>
    </dsp:sp>
    <dsp:sp modelId="{389AD6D5-A993-443F-A92A-A24F948507CC}">
      <dsp:nvSpPr>
        <dsp:cNvPr id="0" name=""/>
        <dsp:cNvSpPr/>
      </dsp:nvSpPr>
      <dsp:spPr>
        <a:xfrm>
          <a:off x="0" y="1743312"/>
          <a:ext cx="8804366" cy="359774"/>
        </a:xfrm>
        <a:prstGeom prst="roundRect">
          <a:avLst/>
        </a:prstGeom>
        <a:solidFill>
          <a:schemeClr val="accent4">
            <a:hueOff val="-1623553"/>
            <a:satOff val="9781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5. Высокая проникающая способность в поврежденные ткани.</a:t>
          </a:r>
          <a:endParaRPr lang="ru-RU" sz="1500" kern="1200" dirty="0"/>
        </a:p>
      </dsp:txBody>
      <dsp:txXfrm>
        <a:off x="17563" y="1760875"/>
        <a:ext cx="8769240" cy="324648"/>
      </dsp:txXfrm>
    </dsp:sp>
    <dsp:sp modelId="{DD14134C-D937-4D19-B6DE-62A23574471B}">
      <dsp:nvSpPr>
        <dsp:cNvPr id="0" name=""/>
        <dsp:cNvSpPr/>
      </dsp:nvSpPr>
      <dsp:spPr>
        <a:xfrm>
          <a:off x="0" y="2146287"/>
          <a:ext cx="8804366" cy="359774"/>
        </a:xfrm>
        <a:prstGeom prst="roundRect">
          <a:avLst/>
        </a:prstGeom>
        <a:solidFill>
          <a:schemeClr val="accent4">
            <a:hueOff val="-2029441"/>
            <a:satOff val="12227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6. Образование на поврежденных поверхностях защитной пленки, препятствующей загрязнению ран.</a:t>
          </a:r>
          <a:endParaRPr lang="ru-RU" sz="1500" kern="1200" dirty="0"/>
        </a:p>
      </dsp:txBody>
      <dsp:txXfrm>
        <a:off x="17563" y="2163850"/>
        <a:ext cx="8769240" cy="324648"/>
      </dsp:txXfrm>
    </dsp:sp>
    <dsp:sp modelId="{E9CD69A0-5EDB-40AE-9D1E-A24AD0B679AA}">
      <dsp:nvSpPr>
        <dsp:cNvPr id="0" name=""/>
        <dsp:cNvSpPr/>
      </dsp:nvSpPr>
      <dsp:spPr>
        <a:xfrm>
          <a:off x="0" y="2549262"/>
          <a:ext cx="8804366" cy="359774"/>
        </a:xfrm>
        <a:prstGeom prst="roundRect">
          <a:avLst/>
        </a:prstGeom>
        <a:solidFill>
          <a:schemeClr val="accent4">
            <a:hueOff val="-2435329"/>
            <a:satOff val="14672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7. Индивидуальный и групповой способ применения.</a:t>
          </a:r>
          <a:endParaRPr lang="ru-RU" sz="1500" kern="1200" dirty="0"/>
        </a:p>
      </dsp:txBody>
      <dsp:txXfrm>
        <a:off x="17563" y="2566825"/>
        <a:ext cx="8769240" cy="324648"/>
      </dsp:txXfrm>
    </dsp:sp>
    <dsp:sp modelId="{0BFE4A07-3919-481F-BE14-28D555366957}">
      <dsp:nvSpPr>
        <dsp:cNvPr id="0" name=""/>
        <dsp:cNvSpPr/>
      </dsp:nvSpPr>
      <dsp:spPr>
        <a:xfrm>
          <a:off x="0" y="2952237"/>
          <a:ext cx="8804366" cy="359774"/>
        </a:xfrm>
        <a:prstGeom prst="roundRect">
          <a:avLst/>
        </a:prstGeom>
        <a:solidFill>
          <a:schemeClr val="accent4">
            <a:hueOff val="-2841217"/>
            <a:satOff val="17118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8. Отсутствие необходимости применения антибиотиков и сульфаниламидных препаратов.</a:t>
          </a:r>
          <a:endParaRPr lang="ru-RU" sz="1500" kern="1200" dirty="0"/>
        </a:p>
      </dsp:txBody>
      <dsp:txXfrm>
        <a:off x="17563" y="2969800"/>
        <a:ext cx="8769240" cy="324648"/>
      </dsp:txXfrm>
    </dsp:sp>
    <dsp:sp modelId="{4E947769-9659-4BB9-BF1F-C0D73A06FDCD}">
      <dsp:nvSpPr>
        <dsp:cNvPr id="0" name=""/>
        <dsp:cNvSpPr/>
      </dsp:nvSpPr>
      <dsp:spPr>
        <a:xfrm>
          <a:off x="0" y="3355212"/>
          <a:ext cx="8804366" cy="359774"/>
        </a:xfrm>
        <a:prstGeom prst="roundRect">
          <a:avLst/>
        </a:prstGeom>
        <a:solidFill>
          <a:schemeClr val="accent4">
            <a:hueOff val="-3247105"/>
            <a:satOff val="19563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9. Безвредность для людей и животных.</a:t>
          </a:r>
          <a:endParaRPr lang="ru-RU" sz="1500" kern="1200" dirty="0"/>
        </a:p>
      </dsp:txBody>
      <dsp:txXfrm>
        <a:off x="17563" y="3372775"/>
        <a:ext cx="8769240" cy="324648"/>
      </dsp:txXfrm>
    </dsp:sp>
    <dsp:sp modelId="{1DB51A07-7FD8-4246-8F9A-386D800B2042}">
      <dsp:nvSpPr>
        <dsp:cNvPr id="0" name=""/>
        <dsp:cNvSpPr/>
      </dsp:nvSpPr>
      <dsp:spPr>
        <a:xfrm>
          <a:off x="0" y="3758187"/>
          <a:ext cx="8804366" cy="359774"/>
        </a:xfrm>
        <a:prstGeom prst="roundRect">
          <a:avLst/>
        </a:prstGeom>
        <a:solidFill>
          <a:schemeClr val="accent4">
            <a:hueOff val="-3652993"/>
            <a:satOff val="22008"/>
            <a:lumOff val="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10. Отсутствие противопоказаний.</a:t>
          </a:r>
          <a:endParaRPr lang="ru-RU" sz="1500" kern="1200" dirty="0"/>
        </a:p>
      </dsp:txBody>
      <dsp:txXfrm>
        <a:off x="17563" y="3775750"/>
        <a:ext cx="8769240" cy="324648"/>
      </dsp:txXfrm>
    </dsp:sp>
    <dsp:sp modelId="{EC086358-3F92-4465-9ACB-E6DEE4D30F59}">
      <dsp:nvSpPr>
        <dsp:cNvPr id="0" name=""/>
        <dsp:cNvSpPr/>
      </dsp:nvSpPr>
      <dsp:spPr>
        <a:xfrm>
          <a:off x="0" y="4161162"/>
          <a:ext cx="8804366" cy="359774"/>
        </a:xfrm>
        <a:prstGeom prst="roundRect">
          <a:avLst/>
        </a:prstGeom>
        <a:solidFill>
          <a:schemeClr val="accent4">
            <a:hueOff val="-4058882"/>
            <a:satOff val="24454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11. Экологическая безопасность.</a:t>
          </a:r>
          <a:endParaRPr lang="ru-RU" sz="1500" kern="1200" dirty="0"/>
        </a:p>
      </dsp:txBody>
      <dsp:txXfrm>
        <a:off x="17563" y="4178725"/>
        <a:ext cx="8769240" cy="324648"/>
      </dsp:txXfrm>
    </dsp:sp>
    <dsp:sp modelId="{3E8AB4E2-F770-44A9-A788-90C8DB85DD3A}">
      <dsp:nvSpPr>
        <dsp:cNvPr id="0" name=""/>
        <dsp:cNvSpPr/>
      </dsp:nvSpPr>
      <dsp:spPr>
        <a:xfrm>
          <a:off x="0" y="4564137"/>
          <a:ext cx="8804366" cy="359774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12. Длительный срок хранения.</a:t>
          </a:r>
          <a:endParaRPr lang="ru-RU" sz="1500" kern="1200" dirty="0"/>
        </a:p>
      </dsp:txBody>
      <dsp:txXfrm>
        <a:off x="17563" y="4581700"/>
        <a:ext cx="8769240" cy="3246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5F06D-08ED-4517-945A-718CB9AA0DAE}">
      <dsp:nvSpPr>
        <dsp:cNvPr id="0" name=""/>
        <dsp:cNvSpPr/>
      </dsp:nvSpPr>
      <dsp:spPr>
        <a:xfrm>
          <a:off x="0" y="11155"/>
          <a:ext cx="9143999" cy="1099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ru-RU" sz="2000" b="1" kern="1200" dirty="0" smtClean="0"/>
            <a:t>МИКОЛИН – </a:t>
          </a:r>
          <a:r>
            <a:rPr kumimoji="1" lang="ru-RU" sz="2000" b="1" kern="1200" dirty="0" err="1" smtClean="0"/>
            <a:t>антимикробное</a:t>
          </a:r>
          <a:r>
            <a:rPr kumimoji="1" lang="ru-RU" sz="2000" b="1" kern="1200" dirty="0" smtClean="0"/>
            <a:t> средство, оказывающее антисептическое, противовоспалительное и ранозаживляющее действие при наружном применении.</a:t>
          </a:r>
          <a:endParaRPr lang="ru-RU" sz="2000" kern="1200" dirty="0"/>
        </a:p>
      </dsp:txBody>
      <dsp:txXfrm>
        <a:off x="53688" y="64843"/>
        <a:ext cx="9036623" cy="9924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082D2-214E-45D5-A271-1583A9815298}">
      <dsp:nvSpPr>
        <dsp:cNvPr id="0" name=""/>
        <dsp:cNvSpPr/>
      </dsp:nvSpPr>
      <dsp:spPr>
        <a:xfrm>
          <a:off x="0" y="41986"/>
          <a:ext cx="7869891" cy="225459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100" b="1" kern="1200" dirty="0" smtClean="0">
              <a:solidFill>
                <a:srgbClr val="FFFF00"/>
              </a:solidFill>
            </a:rPr>
            <a:t>Тканевой биостимулятор иммунной системы разных видов животных ТКАНОЛИН</a:t>
          </a:r>
          <a:endParaRPr lang="ru-RU" sz="4100" kern="1200" dirty="0">
            <a:solidFill>
              <a:srgbClr val="FFFF00"/>
            </a:solidFill>
          </a:endParaRPr>
        </a:p>
      </dsp:txBody>
      <dsp:txXfrm>
        <a:off x="110060" y="152046"/>
        <a:ext cx="7649771" cy="2034470"/>
      </dsp:txXfrm>
    </dsp:sp>
    <dsp:sp modelId="{C4DF3C2D-5A0F-4F13-BF50-7B2B10A2585F}">
      <dsp:nvSpPr>
        <dsp:cNvPr id="0" name=""/>
        <dsp:cNvSpPr/>
      </dsp:nvSpPr>
      <dsp:spPr>
        <a:xfrm>
          <a:off x="0" y="2414657"/>
          <a:ext cx="7869891" cy="225459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100" b="1" kern="1200" dirty="0" smtClean="0">
              <a:solidFill>
                <a:srgbClr val="FFFF00"/>
              </a:solidFill>
            </a:rPr>
            <a:t>Биостимулятор иммунной системы пчел при </a:t>
          </a:r>
          <a:r>
            <a:rPr lang="ru-RU" sz="4100" b="1" kern="1200" dirty="0" err="1" smtClean="0">
              <a:solidFill>
                <a:srgbClr val="FFFF00"/>
              </a:solidFill>
            </a:rPr>
            <a:t>варроатозе</a:t>
          </a:r>
          <a:r>
            <a:rPr lang="ru-RU" sz="4100" b="1" kern="1200" dirty="0" smtClean="0">
              <a:solidFill>
                <a:srgbClr val="FFFF00"/>
              </a:solidFill>
            </a:rPr>
            <a:t> ОЛИТАН</a:t>
          </a:r>
          <a:endParaRPr lang="ru-RU" sz="4100" kern="1200" dirty="0">
            <a:solidFill>
              <a:srgbClr val="FFFF00"/>
            </a:solidFill>
          </a:endParaRPr>
        </a:p>
      </dsp:txBody>
      <dsp:txXfrm>
        <a:off x="110060" y="2524717"/>
        <a:ext cx="7649771" cy="203447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9FDA7B-99E6-47B1-AB25-3F2C997C2B55}">
      <dsp:nvSpPr>
        <dsp:cNvPr id="0" name=""/>
        <dsp:cNvSpPr/>
      </dsp:nvSpPr>
      <dsp:spPr>
        <a:xfrm>
          <a:off x="3236990" y="1247933"/>
          <a:ext cx="1671862" cy="167186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72CDC27-A273-4D09-8EE5-D3DC6D06005F}">
      <dsp:nvSpPr>
        <dsp:cNvPr id="0" name=""/>
        <dsp:cNvSpPr/>
      </dsp:nvSpPr>
      <dsp:spPr>
        <a:xfrm>
          <a:off x="3028007" y="0"/>
          <a:ext cx="2089828" cy="113842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Высокая профилактическая эффективность при смешанных инфекциях животных (90%)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3028007" y="0"/>
        <a:ext cx="2089828" cy="1138428"/>
      </dsp:txXfrm>
    </dsp:sp>
    <dsp:sp modelId="{433C1A70-0D42-4C25-83DD-B00F9DED68EF}">
      <dsp:nvSpPr>
        <dsp:cNvPr id="0" name=""/>
        <dsp:cNvSpPr/>
      </dsp:nvSpPr>
      <dsp:spPr>
        <a:xfrm>
          <a:off x="3779649" y="1561272"/>
          <a:ext cx="1671862" cy="1671862"/>
        </a:xfrm>
        <a:prstGeom prst="ellipse">
          <a:avLst/>
        </a:prstGeom>
        <a:solidFill>
          <a:schemeClr val="accent5">
            <a:alpha val="50000"/>
            <a:hueOff val="-1986775"/>
            <a:satOff val="7962"/>
            <a:lumOff val="172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784B50E-AB9A-49FE-A14D-59772FBBA638}">
      <dsp:nvSpPr>
        <dsp:cNvPr id="0" name=""/>
        <dsp:cNvSpPr/>
      </dsp:nvSpPr>
      <dsp:spPr>
        <a:xfrm>
          <a:off x="5379561" y="1123405"/>
          <a:ext cx="1980460" cy="12468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Создание у новорожденных животных </a:t>
          </a:r>
          <a:r>
            <a:rPr lang="ru-RU" sz="1800" b="1" kern="1200" dirty="0" err="1" smtClean="0">
              <a:solidFill>
                <a:srgbClr val="002060"/>
              </a:solidFill>
            </a:rPr>
            <a:t>колострального</a:t>
          </a:r>
          <a:r>
            <a:rPr lang="ru-RU" sz="1800" b="1" kern="1200" dirty="0" smtClean="0">
              <a:solidFill>
                <a:srgbClr val="002060"/>
              </a:solidFill>
            </a:rPr>
            <a:t> иммунитета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5379561" y="1123405"/>
        <a:ext cx="1980460" cy="1246849"/>
      </dsp:txXfrm>
    </dsp:sp>
    <dsp:sp modelId="{9191FF89-1779-42DB-B6F2-A8C7A66EDDA8}">
      <dsp:nvSpPr>
        <dsp:cNvPr id="0" name=""/>
        <dsp:cNvSpPr/>
      </dsp:nvSpPr>
      <dsp:spPr>
        <a:xfrm>
          <a:off x="3779649" y="2187950"/>
          <a:ext cx="1671862" cy="1671862"/>
        </a:xfrm>
        <a:prstGeom prst="ellipse">
          <a:avLst/>
        </a:prstGeom>
        <a:solidFill>
          <a:schemeClr val="accent5">
            <a:alpha val="50000"/>
            <a:hueOff val="-3973551"/>
            <a:satOff val="15924"/>
            <a:lumOff val="345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B98DEF7-6174-42B0-BD83-EB526CCD978B}">
      <dsp:nvSpPr>
        <dsp:cNvPr id="0" name=""/>
        <dsp:cNvSpPr/>
      </dsp:nvSpPr>
      <dsp:spPr>
        <a:xfrm>
          <a:off x="653152" y="1088717"/>
          <a:ext cx="1980460" cy="139321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Отсутствие необходимости применения антибиотиков и сульфаниламидов при оздоровлении хозяйства </a:t>
          </a:r>
          <a:endParaRPr lang="ru-RU" sz="1800" kern="1200" dirty="0">
            <a:solidFill>
              <a:srgbClr val="002060"/>
            </a:solidFill>
          </a:endParaRPr>
        </a:p>
      </dsp:txBody>
      <dsp:txXfrm>
        <a:off x="653152" y="1088717"/>
        <a:ext cx="1980460" cy="1393219"/>
      </dsp:txXfrm>
    </dsp:sp>
    <dsp:sp modelId="{B71C6D71-9F64-4321-B970-F8E36924486C}">
      <dsp:nvSpPr>
        <dsp:cNvPr id="0" name=""/>
        <dsp:cNvSpPr/>
      </dsp:nvSpPr>
      <dsp:spPr>
        <a:xfrm>
          <a:off x="3236990" y="2501831"/>
          <a:ext cx="1671862" cy="1671862"/>
        </a:xfrm>
        <a:prstGeom prst="ellipse">
          <a:avLst/>
        </a:prstGeom>
        <a:solidFill>
          <a:schemeClr val="accent5">
            <a:alpha val="50000"/>
            <a:hueOff val="-5960326"/>
            <a:satOff val="23887"/>
            <a:lumOff val="5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83C396B-ACBE-4D8A-AED4-73DFB7C0231C}">
      <dsp:nvSpPr>
        <dsp:cNvPr id="0" name=""/>
        <dsp:cNvSpPr/>
      </dsp:nvSpPr>
      <dsp:spPr>
        <a:xfrm>
          <a:off x="3054130" y="3890776"/>
          <a:ext cx="2089828" cy="113842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Безвредность для людей и животных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3054130" y="3890776"/>
        <a:ext cx="2089828" cy="1138428"/>
      </dsp:txXfrm>
    </dsp:sp>
    <dsp:sp modelId="{F72879E6-A8A7-4F22-8840-28C033183A11}">
      <dsp:nvSpPr>
        <dsp:cNvPr id="0" name=""/>
        <dsp:cNvSpPr/>
      </dsp:nvSpPr>
      <dsp:spPr>
        <a:xfrm>
          <a:off x="2694331" y="2187950"/>
          <a:ext cx="1671862" cy="1671862"/>
        </a:xfrm>
        <a:prstGeom prst="ellipse">
          <a:avLst/>
        </a:prstGeom>
        <a:solidFill>
          <a:schemeClr val="accent5">
            <a:alpha val="50000"/>
            <a:hueOff val="-7947101"/>
            <a:satOff val="31849"/>
            <a:lumOff val="690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6A23E50-89D7-4359-BABD-23938350493A}">
      <dsp:nvSpPr>
        <dsp:cNvPr id="0" name=""/>
        <dsp:cNvSpPr/>
      </dsp:nvSpPr>
      <dsp:spPr>
        <a:xfrm>
          <a:off x="5344762" y="2786898"/>
          <a:ext cx="1980460" cy="139321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Отсутствие противопоказаний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5344762" y="2786898"/>
        <a:ext cx="1980460" cy="1393219"/>
      </dsp:txXfrm>
    </dsp:sp>
    <dsp:sp modelId="{B90F0E26-9420-40A8-B5BC-F211E6500C41}">
      <dsp:nvSpPr>
        <dsp:cNvPr id="0" name=""/>
        <dsp:cNvSpPr/>
      </dsp:nvSpPr>
      <dsp:spPr>
        <a:xfrm>
          <a:off x="2694331" y="1561272"/>
          <a:ext cx="1671862" cy="1671862"/>
        </a:xfrm>
        <a:prstGeom prst="ellipse">
          <a:avLst/>
        </a:prstGeom>
        <a:solidFill>
          <a:schemeClr val="accent5">
            <a:alpha val="50000"/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143B587-6947-47D8-A633-91427EB82658}">
      <dsp:nvSpPr>
        <dsp:cNvPr id="0" name=""/>
        <dsp:cNvSpPr/>
      </dsp:nvSpPr>
      <dsp:spPr>
        <a:xfrm>
          <a:off x="890329" y="2834643"/>
          <a:ext cx="1980460" cy="139321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Экологическая безопасность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890329" y="2834643"/>
        <a:ext cx="1980460" cy="139321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43DA0-86E1-4CD9-A6EE-E1B31A93C8AC}">
      <dsp:nvSpPr>
        <dsp:cNvPr id="0" name=""/>
        <dsp:cNvSpPr/>
      </dsp:nvSpPr>
      <dsp:spPr>
        <a:xfrm>
          <a:off x="0" y="0"/>
          <a:ext cx="4711234" cy="4711234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CE493F-456B-40B3-A7DC-A309347C8410}">
      <dsp:nvSpPr>
        <dsp:cNvPr id="0" name=""/>
        <dsp:cNvSpPr/>
      </dsp:nvSpPr>
      <dsp:spPr>
        <a:xfrm>
          <a:off x="2355617" y="0"/>
          <a:ext cx="5514274" cy="47112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2060"/>
              </a:solidFill>
            </a:rPr>
            <a:t>1.Биоцид для обеззараживания и санации кормов</a:t>
          </a:r>
          <a:endParaRPr lang="ru-RU" sz="2000" b="1" kern="1200" dirty="0">
            <a:solidFill>
              <a:srgbClr val="002060"/>
            </a:solidFill>
          </a:endParaRPr>
        </a:p>
      </dsp:txBody>
      <dsp:txXfrm>
        <a:off x="2355617" y="0"/>
        <a:ext cx="5514274" cy="1001137"/>
      </dsp:txXfrm>
    </dsp:sp>
    <dsp:sp modelId="{6DE5477C-6328-4197-8D86-82D9C2BDD592}">
      <dsp:nvSpPr>
        <dsp:cNvPr id="0" name=""/>
        <dsp:cNvSpPr/>
      </dsp:nvSpPr>
      <dsp:spPr>
        <a:xfrm>
          <a:off x="618349" y="1001137"/>
          <a:ext cx="3474535" cy="347453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11292"/>
                <a:satOff val="13270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27B9CF-BE1B-450F-91FD-0DC2D6DAE1C9}">
      <dsp:nvSpPr>
        <dsp:cNvPr id="0" name=""/>
        <dsp:cNvSpPr/>
      </dsp:nvSpPr>
      <dsp:spPr>
        <a:xfrm>
          <a:off x="2355617" y="1001137"/>
          <a:ext cx="5514274" cy="34745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2060"/>
              </a:solidFill>
            </a:rPr>
            <a:t>2.Биоцид для обеззараживания воды в пресноводных водоемах</a:t>
          </a:r>
          <a:endParaRPr lang="ru-RU" sz="2000" b="1" kern="1200" dirty="0">
            <a:solidFill>
              <a:srgbClr val="002060"/>
            </a:solidFill>
          </a:endParaRPr>
        </a:p>
      </dsp:txBody>
      <dsp:txXfrm>
        <a:off x="2355617" y="1001137"/>
        <a:ext cx="5514274" cy="1001137"/>
      </dsp:txXfrm>
    </dsp:sp>
    <dsp:sp modelId="{E14A767F-1A6C-47B5-B33D-19E57DEEE906}">
      <dsp:nvSpPr>
        <dsp:cNvPr id="0" name=""/>
        <dsp:cNvSpPr/>
      </dsp:nvSpPr>
      <dsp:spPr>
        <a:xfrm>
          <a:off x="1236698" y="2002274"/>
          <a:ext cx="2237836" cy="223783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622584"/>
                <a:satOff val="26541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FDD0EF-4C24-461E-8981-EB4AFE9B9F3F}">
      <dsp:nvSpPr>
        <dsp:cNvPr id="0" name=""/>
        <dsp:cNvSpPr/>
      </dsp:nvSpPr>
      <dsp:spPr>
        <a:xfrm>
          <a:off x="2355617" y="2002274"/>
          <a:ext cx="5514274" cy="22378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2060"/>
              </a:solidFill>
            </a:rPr>
            <a:t>3.Биоцид для биологической реабилитации закрытых и слабопроточных водоемов – прудов, озер, водохранилищ</a:t>
          </a:r>
          <a:endParaRPr lang="ru-RU" sz="2000" b="1" kern="1200" dirty="0">
            <a:solidFill>
              <a:srgbClr val="002060"/>
            </a:solidFill>
          </a:endParaRPr>
        </a:p>
      </dsp:txBody>
      <dsp:txXfrm>
        <a:off x="2355617" y="2002274"/>
        <a:ext cx="5514274" cy="1001137"/>
      </dsp:txXfrm>
    </dsp:sp>
    <dsp:sp modelId="{A39AFE03-58D2-416C-904D-E621F92C8159}">
      <dsp:nvSpPr>
        <dsp:cNvPr id="0" name=""/>
        <dsp:cNvSpPr/>
      </dsp:nvSpPr>
      <dsp:spPr>
        <a:xfrm>
          <a:off x="1855048" y="3003411"/>
          <a:ext cx="1001137" cy="100113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933876"/>
                <a:satOff val="39811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0B008B-F91F-44CF-9705-A1C0BA790D27}">
      <dsp:nvSpPr>
        <dsp:cNvPr id="0" name=""/>
        <dsp:cNvSpPr/>
      </dsp:nvSpPr>
      <dsp:spPr>
        <a:xfrm>
          <a:off x="2355617" y="3003411"/>
          <a:ext cx="5514274" cy="10011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2060"/>
              </a:solidFill>
            </a:rPr>
            <a:t>4.Биоцид для обеззараживания и </a:t>
          </a:r>
          <a:r>
            <a:rPr lang="ru-RU" sz="2000" b="1" kern="1200" dirty="0" err="1" smtClean="0">
              <a:solidFill>
                <a:srgbClr val="002060"/>
              </a:solidFill>
            </a:rPr>
            <a:t>дезодорирования</a:t>
          </a:r>
          <a:r>
            <a:rPr lang="ru-RU" sz="2000" b="1" kern="1200" dirty="0" smtClean="0">
              <a:solidFill>
                <a:srgbClr val="002060"/>
              </a:solidFill>
            </a:rPr>
            <a:t> навоза, навозной жижи и куриного помета</a:t>
          </a:r>
          <a:endParaRPr lang="ru-RU" sz="2000" b="1" kern="1200" dirty="0">
            <a:solidFill>
              <a:srgbClr val="002060"/>
            </a:solidFill>
          </a:endParaRPr>
        </a:p>
      </dsp:txBody>
      <dsp:txXfrm>
        <a:off x="2355617" y="3003411"/>
        <a:ext cx="5514274" cy="100113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67256-4967-4BFB-B934-9D4EBA8572F9}">
      <dsp:nvSpPr>
        <dsp:cNvPr id="0" name=""/>
        <dsp:cNvSpPr/>
      </dsp:nvSpPr>
      <dsp:spPr>
        <a:xfrm>
          <a:off x="44849" y="6504"/>
          <a:ext cx="2669370" cy="1888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1" kern="1200" dirty="0" smtClean="0"/>
            <a:t>Увеличение рентабельности хозяйства</a:t>
          </a:r>
          <a:endParaRPr lang="ru-RU" sz="2500" b="1" kern="1200" dirty="0"/>
        </a:p>
      </dsp:txBody>
      <dsp:txXfrm>
        <a:off x="137035" y="98690"/>
        <a:ext cx="2484998" cy="1704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26DFC-2C5D-40BB-A437-217326B86CA8}">
      <dsp:nvSpPr>
        <dsp:cNvPr id="0" name=""/>
        <dsp:cNvSpPr/>
      </dsp:nvSpPr>
      <dsp:spPr>
        <a:xfrm rot="5400000">
          <a:off x="-122842" y="126873"/>
          <a:ext cx="818948" cy="57326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/>
        </a:p>
      </dsp:txBody>
      <dsp:txXfrm rot="-5400000">
        <a:off x="1" y="290663"/>
        <a:ext cx="573263" cy="245685"/>
      </dsp:txXfrm>
    </dsp:sp>
    <dsp:sp modelId="{929BC776-C7C7-4931-9527-240F194CFD33}">
      <dsp:nvSpPr>
        <dsp:cNvPr id="0" name=""/>
        <dsp:cNvSpPr/>
      </dsp:nvSpPr>
      <dsp:spPr>
        <a:xfrm rot="5400000">
          <a:off x="4158383" y="-3581087"/>
          <a:ext cx="532316" cy="7702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  <a:latin typeface="+mn-lt"/>
            </a:rPr>
            <a:t>1. Все мероприятия по лечению и оздоровлению поголовья проводятся БЕЗ использования антибиотиков (включая мастит)</a:t>
          </a:r>
          <a:endParaRPr lang="ru-RU" sz="1800" kern="1200" dirty="0">
            <a:solidFill>
              <a:srgbClr val="002060"/>
            </a:solidFill>
            <a:latin typeface="+mn-lt"/>
          </a:endParaRPr>
        </a:p>
      </dsp:txBody>
      <dsp:txXfrm rot="-5400000">
        <a:off x="573264" y="30018"/>
        <a:ext cx="7676569" cy="480344"/>
      </dsp:txXfrm>
    </dsp:sp>
    <dsp:sp modelId="{DF238371-6377-4BAD-AD8B-092AB76365F4}">
      <dsp:nvSpPr>
        <dsp:cNvPr id="0" name=""/>
        <dsp:cNvSpPr/>
      </dsp:nvSpPr>
      <dsp:spPr>
        <a:xfrm rot="5400000">
          <a:off x="-122842" y="862073"/>
          <a:ext cx="818948" cy="573263"/>
        </a:xfrm>
        <a:prstGeom prst="chevron">
          <a:avLst/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55646"/>
                <a:satOff val="6635"/>
                <a:lumOff val="14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655646"/>
              <a:satOff val="6635"/>
              <a:lumOff val="143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/>
        </a:p>
      </dsp:txBody>
      <dsp:txXfrm rot="-5400000">
        <a:off x="1" y="1025863"/>
        <a:ext cx="573263" cy="245685"/>
      </dsp:txXfrm>
    </dsp:sp>
    <dsp:sp modelId="{5CE3E262-1D26-476A-9F2A-8E10DDAE9F44}">
      <dsp:nvSpPr>
        <dsp:cNvPr id="0" name=""/>
        <dsp:cNvSpPr/>
      </dsp:nvSpPr>
      <dsp:spPr>
        <a:xfrm rot="5400000">
          <a:off x="4158383" y="-2845888"/>
          <a:ext cx="532316" cy="7702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655646"/>
              <a:satOff val="6635"/>
              <a:lumOff val="143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  <a:latin typeface="+mn-lt"/>
            </a:rPr>
            <a:t>2. Прирост продуктивности от 10 до 20%</a:t>
          </a:r>
          <a:endParaRPr lang="ru-RU" sz="1800" kern="1200" dirty="0">
            <a:solidFill>
              <a:srgbClr val="002060"/>
            </a:solidFill>
            <a:latin typeface="+mn-lt"/>
          </a:endParaRPr>
        </a:p>
      </dsp:txBody>
      <dsp:txXfrm rot="-5400000">
        <a:off x="573264" y="765217"/>
        <a:ext cx="7676569" cy="480344"/>
      </dsp:txXfrm>
    </dsp:sp>
    <dsp:sp modelId="{2272A022-E531-4B94-A893-F23776ECB424}">
      <dsp:nvSpPr>
        <dsp:cNvPr id="0" name=""/>
        <dsp:cNvSpPr/>
      </dsp:nvSpPr>
      <dsp:spPr>
        <a:xfrm rot="5400000">
          <a:off x="-122842" y="1597272"/>
          <a:ext cx="818948" cy="573263"/>
        </a:xfrm>
        <a:prstGeom prst="chevron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11292"/>
                <a:satOff val="13270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/>
        </a:p>
      </dsp:txBody>
      <dsp:txXfrm rot="-5400000">
        <a:off x="1" y="1761062"/>
        <a:ext cx="573263" cy="245685"/>
      </dsp:txXfrm>
    </dsp:sp>
    <dsp:sp modelId="{0776800E-31FA-4D95-9F87-B750E5D5D75D}">
      <dsp:nvSpPr>
        <dsp:cNvPr id="0" name=""/>
        <dsp:cNvSpPr/>
      </dsp:nvSpPr>
      <dsp:spPr>
        <a:xfrm rot="5400000">
          <a:off x="4158383" y="-2110689"/>
          <a:ext cx="532316" cy="7702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3. Комплексный и индивидуальный подход экономит время и финансовый ресурс на лечение</a:t>
          </a:r>
          <a:endParaRPr lang="ru-RU" sz="1800" kern="1200" dirty="0">
            <a:solidFill>
              <a:srgbClr val="002060"/>
            </a:solidFill>
          </a:endParaRPr>
        </a:p>
      </dsp:txBody>
      <dsp:txXfrm rot="-5400000">
        <a:off x="573264" y="1500416"/>
        <a:ext cx="7676569" cy="480344"/>
      </dsp:txXfrm>
    </dsp:sp>
    <dsp:sp modelId="{FFBCB8D8-EA8F-473C-8A8F-7247D880914E}">
      <dsp:nvSpPr>
        <dsp:cNvPr id="0" name=""/>
        <dsp:cNvSpPr/>
      </dsp:nvSpPr>
      <dsp:spPr>
        <a:xfrm rot="5400000">
          <a:off x="-122842" y="2332471"/>
          <a:ext cx="818948" cy="573263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66938"/>
                <a:satOff val="19906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/>
        </a:p>
      </dsp:txBody>
      <dsp:txXfrm rot="-5400000">
        <a:off x="1" y="2496261"/>
        <a:ext cx="573263" cy="245685"/>
      </dsp:txXfrm>
    </dsp:sp>
    <dsp:sp modelId="{4958EF9A-07E7-42B8-87AD-6CBA84FC5B9F}">
      <dsp:nvSpPr>
        <dsp:cNvPr id="0" name=""/>
        <dsp:cNvSpPr/>
      </dsp:nvSpPr>
      <dsp:spPr>
        <a:xfrm rot="5400000">
          <a:off x="4158383" y="-1375490"/>
          <a:ext cx="532316" cy="7702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4. Постоянная всесторонняя поддержка клиента специалистами высокого уровня</a:t>
          </a:r>
          <a:endParaRPr lang="ru-RU" sz="1800" kern="1200" dirty="0">
            <a:solidFill>
              <a:srgbClr val="002060"/>
            </a:solidFill>
          </a:endParaRPr>
        </a:p>
      </dsp:txBody>
      <dsp:txXfrm rot="-5400000">
        <a:off x="573264" y="2235615"/>
        <a:ext cx="7676569" cy="480344"/>
      </dsp:txXfrm>
    </dsp:sp>
    <dsp:sp modelId="{8FC09AD2-62BA-4958-B6ED-32BCF5248447}">
      <dsp:nvSpPr>
        <dsp:cNvPr id="0" name=""/>
        <dsp:cNvSpPr/>
      </dsp:nvSpPr>
      <dsp:spPr>
        <a:xfrm rot="5400000">
          <a:off x="-122842" y="3067670"/>
          <a:ext cx="818948" cy="573263"/>
        </a:xfrm>
        <a:prstGeom prst="chevron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622584"/>
                <a:satOff val="26541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/>
        </a:p>
      </dsp:txBody>
      <dsp:txXfrm rot="-5400000">
        <a:off x="1" y="3231460"/>
        <a:ext cx="573263" cy="245685"/>
      </dsp:txXfrm>
    </dsp:sp>
    <dsp:sp modelId="{1497B09B-3231-4419-A565-6EAB1AF04902}">
      <dsp:nvSpPr>
        <dsp:cNvPr id="0" name=""/>
        <dsp:cNvSpPr/>
      </dsp:nvSpPr>
      <dsp:spPr>
        <a:xfrm rot="5400000">
          <a:off x="4158383" y="-640291"/>
          <a:ext cx="532316" cy="7702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5. Экологическая безопасность </a:t>
          </a:r>
          <a:r>
            <a:rPr lang="ru-RU" sz="1800" kern="1200" dirty="0" err="1" smtClean="0">
              <a:solidFill>
                <a:srgbClr val="002060"/>
              </a:solidFill>
            </a:rPr>
            <a:t>пробиотиков</a:t>
          </a:r>
          <a:r>
            <a:rPr lang="ru-RU" sz="1800" kern="1200" dirty="0" smtClean="0">
              <a:solidFill>
                <a:srgbClr val="002060"/>
              </a:solidFill>
            </a:rPr>
            <a:t>, безвредность для человека и животного</a:t>
          </a:r>
          <a:endParaRPr lang="ru-RU" sz="1800" kern="1200" dirty="0">
            <a:solidFill>
              <a:srgbClr val="002060"/>
            </a:solidFill>
          </a:endParaRPr>
        </a:p>
      </dsp:txBody>
      <dsp:txXfrm rot="-5400000">
        <a:off x="573264" y="2970814"/>
        <a:ext cx="7676569" cy="480344"/>
      </dsp:txXfrm>
    </dsp:sp>
    <dsp:sp modelId="{DEC0E71B-0663-4AE1-81C8-C4212F81FD3C}">
      <dsp:nvSpPr>
        <dsp:cNvPr id="0" name=""/>
        <dsp:cNvSpPr/>
      </dsp:nvSpPr>
      <dsp:spPr>
        <a:xfrm rot="5400000">
          <a:off x="-122842" y="3802869"/>
          <a:ext cx="818948" cy="573263"/>
        </a:xfrm>
        <a:prstGeom prst="chevron">
          <a:avLst/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278230"/>
                <a:satOff val="33176"/>
                <a:lumOff val="7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8278230"/>
              <a:satOff val="33176"/>
              <a:lumOff val="719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dirty="0"/>
        </a:p>
      </dsp:txBody>
      <dsp:txXfrm rot="-5400000">
        <a:off x="1" y="3966659"/>
        <a:ext cx="573263" cy="245685"/>
      </dsp:txXfrm>
    </dsp:sp>
    <dsp:sp modelId="{77045D91-3295-4233-962A-1CDEA38AA0E0}">
      <dsp:nvSpPr>
        <dsp:cNvPr id="0" name=""/>
        <dsp:cNvSpPr/>
      </dsp:nvSpPr>
      <dsp:spPr>
        <a:xfrm rot="5400000">
          <a:off x="4158383" y="94907"/>
          <a:ext cx="532316" cy="7702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8278230"/>
              <a:satOff val="33176"/>
              <a:lumOff val="719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6. Уникальные разработки в партнерстве с МВА им. К.И. Скрябина</a:t>
          </a:r>
          <a:endParaRPr lang="ru-RU" sz="1800" kern="1200" dirty="0">
            <a:solidFill>
              <a:srgbClr val="002060"/>
            </a:solidFill>
          </a:endParaRPr>
        </a:p>
      </dsp:txBody>
      <dsp:txXfrm rot="-5400000">
        <a:off x="573264" y="3706012"/>
        <a:ext cx="7676569" cy="480344"/>
      </dsp:txXfrm>
    </dsp:sp>
    <dsp:sp modelId="{A32A69CA-CF6F-4DFA-815E-45E4C8221BCE}">
      <dsp:nvSpPr>
        <dsp:cNvPr id="0" name=""/>
        <dsp:cNvSpPr/>
      </dsp:nvSpPr>
      <dsp:spPr>
        <a:xfrm rot="5400000">
          <a:off x="-122842" y="4538068"/>
          <a:ext cx="818948" cy="573263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933876"/>
                <a:satOff val="39811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/>
        </a:p>
      </dsp:txBody>
      <dsp:txXfrm rot="-5400000">
        <a:off x="1" y="4701858"/>
        <a:ext cx="573263" cy="245685"/>
      </dsp:txXfrm>
    </dsp:sp>
    <dsp:sp modelId="{659EA52A-C11B-453E-AF50-52DC91C73309}">
      <dsp:nvSpPr>
        <dsp:cNvPr id="0" name=""/>
        <dsp:cNvSpPr/>
      </dsp:nvSpPr>
      <dsp:spPr>
        <a:xfrm rot="5400000">
          <a:off x="4158383" y="830106"/>
          <a:ext cx="532316" cy="7702555"/>
        </a:xfrm>
        <a:prstGeom prst="round2Same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7. Возможность проведения «</a:t>
          </a:r>
          <a:r>
            <a:rPr lang="ru-RU" sz="1800" kern="1200" dirty="0" err="1" smtClean="0">
              <a:solidFill>
                <a:srgbClr val="002060"/>
              </a:solidFill>
            </a:rPr>
            <a:t>пилотного</a:t>
          </a:r>
          <a:r>
            <a:rPr lang="ru-RU" sz="1800" kern="1200" dirty="0" smtClean="0">
              <a:solidFill>
                <a:srgbClr val="002060"/>
              </a:solidFill>
            </a:rPr>
            <a:t> мини-проекта» - гарантия эффективности</a:t>
          </a:r>
          <a:endParaRPr lang="ru-RU" sz="1800" kern="1200" dirty="0">
            <a:solidFill>
              <a:srgbClr val="002060"/>
            </a:solidFill>
          </a:endParaRPr>
        </a:p>
      </dsp:txBody>
      <dsp:txXfrm rot="-5400000">
        <a:off x="573264" y="4441211"/>
        <a:ext cx="7676569" cy="4803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7DDB5-AE78-4722-86C6-CAE9922D6744}">
      <dsp:nvSpPr>
        <dsp:cNvPr id="0" name=""/>
        <dsp:cNvSpPr/>
      </dsp:nvSpPr>
      <dsp:spPr>
        <a:xfrm>
          <a:off x="0" y="0"/>
          <a:ext cx="6077414" cy="1440000"/>
        </a:xfrm>
        <a:prstGeom prst="rightArrow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7FE84D-5FD4-4BF4-ADAA-1EC7E8FF20C2}">
      <dsp:nvSpPr>
        <dsp:cNvPr id="0" name=""/>
        <dsp:cNvSpPr/>
      </dsp:nvSpPr>
      <dsp:spPr>
        <a:xfrm>
          <a:off x="488204" y="372864"/>
          <a:ext cx="52227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smtClean="0"/>
            <a:t>Увеличение продуктивности </a:t>
          </a:r>
          <a:endParaRPr lang="ru-RU" sz="2000" b="1" kern="1200" dirty="0"/>
        </a:p>
      </dsp:txBody>
      <dsp:txXfrm>
        <a:off x="488204" y="372864"/>
        <a:ext cx="5222777" cy="7200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7DDB5-AE78-4722-86C6-CAE9922D6744}">
      <dsp:nvSpPr>
        <dsp:cNvPr id="0" name=""/>
        <dsp:cNvSpPr/>
      </dsp:nvSpPr>
      <dsp:spPr>
        <a:xfrm>
          <a:off x="0" y="25729"/>
          <a:ext cx="6077414" cy="1440000"/>
        </a:xfrm>
        <a:prstGeom prst="rightArrow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35868-5D21-4632-B222-B7D0B6A8C7A0}">
      <dsp:nvSpPr>
        <dsp:cNvPr id="0" name=""/>
        <dsp:cNvSpPr/>
      </dsp:nvSpPr>
      <dsp:spPr>
        <a:xfrm>
          <a:off x="0" y="368728"/>
          <a:ext cx="52227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Повышение иммунного статуса молодняка </a:t>
          </a:r>
          <a:endParaRPr lang="ru-RU" sz="2000" b="1" kern="1200" dirty="0"/>
        </a:p>
      </dsp:txBody>
      <dsp:txXfrm>
        <a:off x="0" y="368728"/>
        <a:ext cx="5222777" cy="7200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7DDB5-AE78-4722-86C6-CAE9922D6744}">
      <dsp:nvSpPr>
        <dsp:cNvPr id="0" name=""/>
        <dsp:cNvSpPr/>
      </dsp:nvSpPr>
      <dsp:spPr>
        <a:xfrm>
          <a:off x="0" y="25729"/>
          <a:ext cx="6077414" cy="1440000"/>
        </a:xfrm>
        <a:prstGeom prst="rightArrow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35868-5D21-4632-B222-B7D0B6A8C7A0}">
      <dsp:nvSpPr>
        <dsp:cNvPr id="0" name=""/>
        <dsp:cNvSpPr/>
      </dsp:nvSpPr>
      <dsp:spPr>
        <a:xfrm>
          <a:off x="0" y="368728"/>
          <a:ext cx="52227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Улучшение племенных качеств животных</a:t>
          </a:r>
          <a:endParaRPr lang="ru-RU" sz="2000" b="1" kern="1200" dirty="0"/>
        </a:p>
      </dsp:txBody>
      <dsp:txXfrm>
        <a:off x="0" y="368728"/>
        <a:ext cx="5222777" cy="7200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7DDB5-AE78-4722-86C6-CAE9922D6744}">
      <dsp:nvSpPr>
        <dsp:cNvPr id="0" name=""/>
        <dsp:cNvSpPr/>
      </dsp:nvSpPr>
      <dsp:spPr>
        <a:xfrm>
          <a:off x="0" y="25729"/>
          <a:ext cx="6077414" cy="1440000"/>
        </a:xfrm>
        <a:prstGeom prst="rightArrow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35868-5D21-4632-B222-B7D0B6A8C7A0}">
      <dsp:nvSpPr>
        <dsp:cNvPr id="0" name=""/>
        <dsp:cNvSpPr/>
      </dsp:nvSpPr>
      <dsp:spPr>
        <a:xfrm>
          <a:off x="0" y="368728"/>
          <a:ext cx="52227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smtClean="0"/>
            <a:t>Снижение заболеваемости </a:t>
          </a:r>
          <a:endParaRPr lang="ru-RU" sz="2000" b="1" kern="1200" dirty="0"/>
        </a:p>
      </dsp:txBody>
      <dsp:txXfrm>
        <a:off x="0" y="368728"/>
        <a:ext cx="5222777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46093-6327-4218-ACDB-967F47B147CA}">
      <dsp:nvSpPr>
        <dsp:cNvPr id="0" name=""/>
        <dsp:cNvSpPr/>
      </dsp:nvSpPr>
      <dsp:spPr>
        <a:xfrm>
          <a:off x="0" y="537891"/>
          <a:ext cx="8046719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0099"/>
              </a:solidFill>
            </a:rPr>
            <a:t>1. </a:t>
          </a:r>
          <a:r>
            <a:rPr lang="ru-RU" sz="2000" b="1" kern="1200" dirty="0" err="1" smtClean="0">
              <a:solidFill>
                <a:srgbClr val="000099"/>
              </a:solidFill>
            </a:rPr>
            <a:t>Пробиотические</a:t>
          </a:r>
          <a:endParaRPr lang="ru-RU" sz="2000" b="1" kern="1200" dirty="0">
            <a:solidFill>
              <a:srgbClr val="000099"/>
            </a:solidFill>
          </a:endParaRPr>
        </a:p>
      </dsp:txBody>
      <dsp:txXfrm>
        <a:off x="23417" y="561308"/>
        <a:ext cx="7999885" cy="432866"/>
      </dsp:txXfrm>
    </dsp:sp>
    <dsp:sp modelId="{54D40602-8BF4-4974-8E74-01C2CA68204C}">
      <dsp:nvSpPr>
        <dsp:cNvPr id="0" name=""/>
        <dsp:cNvSpPr/>
      </dsp:nvSpPr>
      <dsp:spPr>
        <a:xfrm>
          <a:off x="0" y="1075191"/>
          <a:ext cx="8046719" cy="479700"/>
        </a:xfrm>
        <a:prstGeom prst="roundRect">
          <a:avLst/>
        </a:prstGeom>
        <a:solidFill>
          <a:schemeClr val="accent5">
            <a:hueOff val="-1419125"/>
            <a:satOff val="5687"/>
            <a:lumOff val="123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0099"/>
              </a:solidFill>
            </a:rPr>
            <a:t>2. Иммунобиологические</a:t>
          </a:r>
          <a:endParaRPr lang="ru-RU" sz="2000" b="1" kern="1200" dirty="0">
            <a:solidFill>
              <a:srgbClr val="000099"/>
            </a:solidFill>
          </a:endParaRPr>
        </a:p>
      </dsp:txBody>
      <dsp:txXfrm>
        <a:off x="23417" y="1098608"/>
        <a:ext cx="7999885" cy="432866"/>
      </dsp:txXfrm>
    </dsp:sp>
    <dsp:sp modelId="{8899AFF0-0684-4BE9-A707-9878757BCDAC}">
      <dsp:nvSpPr>
        <dsp:cNvPr id="0" name=""/>
        <dsp:cNvSpPr/>
      </dsp:nvSpPr>
      <dsp:spPr>
        <a:xfrm>
          <a:off x="0" y="1612491"/>
          <a:ext cx="8046719" cy="479700"/>
        </a:xfrm>
        <a:prstGeom prst="roundRect">
          <a:avLst/>
        </a:prstGeom>
        <a:solidFill>
          <a:schemeClr val="accent5">
            <a:hueOff val="-2838251"/>
            <a:satOff val="11375"/>
            <a:lumOff val="24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0099"/>
              </a:solidFill>
            </a:rPr>
            <a:t>3. Бактериальные</a:t>
          </a:r>
          <a:endParaRPr lang="ru-RU" sz="2000" b="1" kern="1200" dirty="0">
            <a:solidFill>
              <a:srgbClr val="000099"/>
            </a:solidFill>
          </a:endParaRPr>
        </a:p>
      </dsp:txBody>
      <dsp:txXfrm>
        <a:off x="23417" y="1635908"/>
        <a:ext cx="7999885" cy="432866"/>
      </dsp:txXfrm>
    </dsp:sp>
    <dsp:sp modelId="{7BD2E334-5DB2-41D6-B09F-DBF224989980}">
      <dsp:nvSpPr>
        <dsp:cNvPr id="0" name=""/>
        <dsp:cNvSpPr/>
      </dsp:nvSpPr>
      <dsp:spPr>
        <a:xfrm>
          <a:off x="0" y="2149791"/>
          <a:ext cx="8046719" cy="479700"/>
        </a:xfrm>
        <a:prstGeom prst="roundRect">
          <a:avLst/>
        </a:prstGeom>
        <a:solidFill>
          <a:schemeClr val="accent5">
            <a:hueOff val="-4257376"/>
            <a:satOff val="17062"/>
            <a:lumOff val="369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0099"/>
              </a:solidFill>
            </a:rPr>
            <a:t>4. Химиотерапевтические</a:t>
          </a:r>
          <a:endParaRPr lang="ru-RU" sz="2000" b="1" kern="1200" dirty="0">
            <a:solidFill>
              <a:srgbClr val="000099"/>
            </a:solidFill>
          </a:endParaRPr>
        </a:p>
      </dsp:txBody>
      <dsp:txXfrm>
        <a:off x="23417" y="2173208"/>
        <a:ext cx="7999885" cy="432866"/>
      </dsp:txXfrm>
    </dsp:sp>
    <dsp:sp modelId="{4F94D98D-5EDB-41F6-BE45-3FE715E95BBF}">
      <dsp:nvSpPr>
        <dsp:cNvPr id="0" name=""/>
        <dsp:cNvSpPr/>
      </dsp:nvSpPr>
      <dsp:spPr>
        <a:xfrm>
          <a:off x="0" y="2687091"/>
          <a:ext cx="8046719" cy="479700"/>
        </a:xfrm>
        <a:prstGeom prst="roundRect">
          <a:avLst/>
        </a:prstGeom>
        <a:solidFill>
          <a:schemeClr val="accent5">
            <a:hueOff val="-5676501"/>
            <a:satOff val="22749"/>
            <a:lumOff val="493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0099"/>
              </a:solidFill>
            </a:rPr>
            <a:t>5. Биостимуляторы</a:t>
          </a:r>
          <a:endParaRPr lang="ru-RU" sz="2000" b="1" kern="1200" dirty="0">
            <a:solidFill>
              <a:srgbClr val="000099"/>
            </a:solidFill>
          </a:endParaRPr>
        </a:p>
      </dsp:txBody>
      <dsp:txXfrm>
        <a:off x="23417" y="2710508"/>
        <a:ext cx="7999885" cy="432866"/>
      </dsp:txXfrm>
    </dsp:sp>
    <dsp:sp modelId="{768FD34F-5D4D-4312-B02C-31282F6AFB16}">
      <dsp:nvSpPr>
        <dsp:cNvPr id="0" name=""/>
        <dsp:cNvSpPr/>
      </dsp:nvSpPr>
      <dsp:spPr>
        <a:xfrm>
          <a:off x="0" y="3224391"/>
          <a:ext cx="8046719" cy="479700"/>
        </a:xfrm>
        <a:prstGeom prst="roundRect">
          <a:avLst/>
        </a:prstGeom>
        <a:solidFill>
          <a:schemeClr val="accent5">
            <a:hueOff val="-7095626"/>
            <a:satOff val="28436"/>
            <a:lumOff val="616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0099"/>
              </a:solidFill>
            </a:rPr>
            <a:t>6. </a:t>
          </a:r>
          <a:r>
            <a:rPr lang="ru-RU" sz="2000" b="1" kern="1200" dirty="0" err="1" smtClean="0">
              <a:solidFill>
                <a:srgbClr val="000099"/>
              </a:solidFill>
            </a:rPr>
            <a:t>Биоциды</a:t>
          </a:r>
          <a:endParaRPr lang="ru-RU" sz="2000" b="1" kern="1200" dirty="0">
            <a:solidFill>
              <a:srgbClr val="000099"/>
            </a:solidFill>
          </a:endParaRPr>
        </a:p>
      </dsp:txBody>
      <dsp:txXfrm>
        <a:off x="23417" y="3247808"/>
        <a:ext cx="7999885" cy="432866"/>
      </dsp:txXfrm>
    </dsp:sp>
    <dsp:sp modelId="{515D6B44-428D-4058-B4FE-78ED36409991}">
      <dsp:nvSpPr>
        <dsp:cNvPr id="0" name=""/>
        <dsp:cNvSpPr/>
      </dsp:nvSpPr>
      <dsp:spPr>
        <a:xfrm>
          <a:off x="0" y="3761691"/>
          <a:ext cx="8046719" cy="479700"/>
        </a:xfrm>
        <a:prstGeom prst="roundRect">
          <a:avLst/>
        </a:prstGeom>
        <a:solidFill>
          <a:schemeClr val="accent5">
            <a:hueOff val="-8514751"/>
            <a:satOff val="34124"/>
            <a:lumOff val="739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0099"/>
              </a:solidFill>
            </a:rPr>
            <a:t>7. Биопрепараты для утилизации навоза и получения </a:t>
          </a:r>
          <a:r>
            <a:rPr lang="ru-RU" sz="2000" b="1" kern="1200" dirty="0" err="1" smtClean="0">
              <a:solidFill>
                <a:srgbClr val="000099"/>
              </a:solidFill>
            </a:rPr>
            <a:t>биогумуса</a:t>
          </a:r>
          <a:endParaRPr lang="ru-RU" sz="2000" b="1" kern="1200" dirty="0">
            <a:solidFill>
              <a:srgbClr val="000099"/>
            </a:solidFill>
          </a:endParaRPr>
        </a:p>
      </dsp:txBody>
      <dsp:txXfrm>
        <a:off x="23417" y="3785108"/>
        <a:ext cx="7999885" cy="432866"/>
      </dsp:txXfrm>
    </dsp:sp>
    <dsp:sp modelId="{4321012C-85A2-4158-841D-34544116234A}">
      <dsp:nvSpPr>
        <dsp:cNvPr id="0" name=""/>
        <dsp:cNvSpPr/>
      </dsp:nvSpPr>
      <dsp:spPr>
        <a:xfrm>
          <a:off x="0" y="4298991"/>
          <a:ext cx="8046719" cy="47970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0099"/>
              </a:solidFill>
            </a:rPr>
            <a:t>8. Биопрепараты для реабилитации и повышения плодородия почв</a:t>
          </a:r>
          <a:endParaRPr lang="ru-RU" sz="2000" b="1" kern="1200" dirty="0">
            <a:solidFill>
              <a:srgbClr val="000099"/>
            </a:solidFill>
          </a:endParaRPr>
        </a:p>
      </dsp:txBody>
      <dsp:txXfrm>
        <a:off x="23417" y="4322408"/>
        <a:ext cx="7999885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F23EC-7DB8-4591-BDE2-C6E177FA2C7C}">
      <dsp:nvSpPr>
        <dsp:cNvPr id="0" name=""/>
        <dsp:cNvSpPr/>
      </dsp:nvSpPr>
      <dsp:spPr>
        <a:xfrm>
          <a:off x="0" y="0"/>
          <a:ext cx="914399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6A03FA-78A3-4208-9BAD-31A40A451A7F}">
      <dsp:nvSpPr>
        <dsp:cNvPr id="0" name=""/>
        <dsp:cNvSpPr/>
      </dsp:nvSpPr>
      <dsp:spPr>
        <a:xfrm>
          <a:off x="235538" y="129431"/>
          <a:ext cx="3930601" cy="1998896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Arial" pitchFamily="34" charset="0"/>
              <a:cs typeface="Arial" pitchFamily="34" charset="0"/>
            </a:rPr>
            <a:t>1. </a:t>
          </a:r>
          <a:r>
            <a:rPr lang="ru-RU" sz="2000" b="1" kern="1200" dirty="0" err="1" smtClean="0">
              <a:latin typeface="Arial" pitchFamily="34" charset="0"/>
              <a:cs typeface="Arial" pitchFamily="34" charset="0"/>
            </a:rPr>
            <a:t>Пробиотическая</a:t>
          </a:r>
          <a:r>
            <a:rPr lang="ru-RU" sz="2000" b="1" kern="1200" dirty="0" smtClean="0">
              <a:latin typeface="Arial" pitchFamily="34" charset="0"/>
              <a:cs typeface="Arial" pitchFamily="34" charset="0"/>
            </a:rPr>
            <a:t> кормовая добавка ОЛИН для разных видов животных, в т.ч. птиц.</a:t>
          </a:r>
          <a:endParaRPr lang="ru-RU" sz="2000" kern="1200" dirty="0"/>
        </a:p>
      </dsp:txBody>
      <dsp:txXfrm>
        <a:off x="333116" y="227009"/>
        <a:ext cx="3735445" cy="1803740"/>
      </dsp:txXfrm>
    </dsp:sp>
    <dsp:sp modelId="{C886BD72-B310-472C-9D73-F0CA2CEEF8A5}">
      <dsp:nvSpPr>
        <dsp:cNvPr id="0" name=""/>
        <dsp:cNvSpPr/>
      </dsp:nvSpPr>
      <dsp:spPr>
        <a:xfrm>
          <a:off x="0" y="4169950"/>
          <a:ext cx="8464691" cy="5439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F5FDA3-4ED8-4256-BB63-A75808C26D71}">
      <dsp:nvSpPr>
        <dsp:cNvPr id="0" name=""/>
        <dsp:cNvSpPr/>
      </dsp:nvSpPr>
      <dsp:spPr>
        <a:xfrm>
          <a:off x="4545802" y="113159"/>
          <a:ext cx="4226093" cy="2010477"/>
        </a:xfrm>
        <a:prstGeom prst="roundRect">
          <a:avLst/>
        </a:prstGeom>
        <a:solidFill>
          <a:srgbClr val="9966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Arial" pitchFamily="34" charset="0"/>
              <a:cs typeface="Arial" pitchFamily="34" charset="0"/>
            </a:rPr>
            <a:t>2. </a:t>
          </a:r>
          <a:r>
            <a:rPr lang="ru-RU" sz="2000" b="1" kern="1200" dirty="0" err="1" smtClean="0">
              <a:latin typeface="Arial" pitchFamily="34" charset="0"/>
              <a:cs typeface="Arial" pitchFamily="34" charset="0"/>
            </a:rPr>
            <a:t>Пробиотик-лакомство</a:t>
          </a:r>
          <a:r>
            <a:rPr lang="ru-RU" sz="2000" b="1" kern="1200" dirty="0" smtClean="0">
              <a:latin typeface="Arial" pitchFamily="34" charset="0"/>
              <a:cs typeface="Arial" pitchFamily="34" charset="0"/>
            </a:rPr>
            <a:t> для мелких домашних животных в виде пастилок ОЛИН-ПЛЮС.</a:t>
          </a:r>
          <a:endParaRPr lang="ru-RU" sz="2000" b="1" kern="1200" dirty="0">
            <a:latin typeface="Arial" pitchFamily="34" charset="0"/>
            <a:cs typeface="Arial" pitchFamily="34" charset="0"/>
          </a:endParaRPr>
        </a:p>
      </dsp:txBody>
      <dsp:txXfrm>
        <a:off x="4643945" y="211302"/>
        <a:ext cx="4029807" cy="18141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9D173-F77E-4EB9-A190-7172D79B79CB}">
      <dsp:nvSpPr>
        <dsp:cNvPr id="0" name=""/>
        <dsp:cNvSpPr/>
      </dsp:nvSpPr>
      <dsp:spPr>
        <a:xfrm>
          <a:off x="0" y="110972"/>
          <a:ext cx="7869891" cy="3042000"/>
        </a:xfrm>
        <a:prstGeom prst="roundRect">
          <a:avLst/>
        </a:prstGeom>
        <a:solidFill>
          <a:srgbClr val="9966FF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b="1" kern="1200" dirty="0" smtClean="0"/>
            <a:t>ОЛИН (OLIN) – </a:t>
          </a:r>
          <a:r>
            <a:rPr lang="ru-RU" sz="2600" b="1" kern="1200" dirty="0" err="1" smtClean="0"/>
            <a:t>пробиотическая</a:t>
          </a:r>
          <a:r>
            <a:rPr lang="ru-RU" sz="2600" b="1" kern="1200" dirty="0" smtClean="0"/>
            <a:t> кормовая добавка, содержащая сухую биомассу живых спорообразующих бактерий </a:t>
          </a:r>
          <a:r>
            <a:rPr lang="ru-RU" sz="2600" b="1" i="1" kern="1200" dirty="0" err="1" smtClean="0"/>
            <a:t>Bacillus</a:t>
          </a:r>
          <a:r>
            <a:rPr lang="ru-RU" sz="2600" b="1" i="1" kern="1200" dirty="0" smtClean="0"/>
            <a:t> </a:t>
          </a:r>
          <a:r>
            <a:rPr lang="ru-RU" sz="2600" b="1" i="1" kern="1200" dirty="0" err="1" smtClean="0"/>
            <a:t>subtilis</a:t>
          </a:r>
          <a:r>
            <a:rPr lang="ru-RU" sz="2600" b="1" kern="1200" dirty="0" smtClean="0"/>
            <a:t> </a:t>
          </a:r>
          <a:r>
            <a:rPr lang="ru-RU" sz="2600" b="1" i="1" kern="1200" dirty="0" smtClean="0"/>
            <a:t>ВКПМ 10172</a:t>
          </a:r>
          <a:r>
            <a:rPr lang="ru-RU" sz="2600" b="1" kern="1200" dirty="0" smtClean="0"/>
            <a:t> и </a:t>
          </a:r>
          <a:r>
            <a:rPr lang="ru-RU" sz="2600" b="1" i="1" kern="1200" dirty="0" err="1" smtClean="0"/>
            <a:t>Bacillus</a:t>
          </a:r>
          <a:r>
            <a:rPr lang="ru-RU" sz="2600" b="1" i="1" kern="1200" dirty="0" smtClean="0"/>
            <a:t> </a:t>
          </a:r>
          <a:r>
            <a:rPr lang="ru-RU" sz="2600" b="1" i="1" kern="1200" dirty="0" err="1" smtClean="0"/>
            <a:t>licheniformis</a:t>
          </a:r>
          <a:r>
            <a:rPr lang="ru-RU" sz="2600" b="1" kern="1200" dirty="0" smtClean="0"/>
            <a:t> </a:t>
          </a:r>
          <a:r>
            <a:rPr lang="ru-RU" sz="2600" b="1" i="1" kern="1200" dirty="0" smtClean="0"/>
            <a:t>ВКПМ 10135</a:t>
          </a:r>
          <a:r>
            <a:rPr lang="ru-RU" sz="2600" b="1" kern="1200" dirty="0" smtClean="0"/>
            <a:t> в равном соотношении,  а также лактозу. Суммарное количество спор бактерий в 1 г добавки составляет не менее 2,0х10</a:t>
          </a:r>
          <a:r>
            <a:rPr lang="ru-RU" sz="2600" b="1" kern="1200" baseline="30000" dirty="0" smtClean="0"/>
            <a:t>9</a:t>
          </a:r>
          <a:r>
            <a:rPr lang="ru-RU" sz="2600" b="1" kern="1200" dirty="0" smtClean="0"/>
            <a:t> </a:t>
          </a:r>
          <a:r>
            <a:rPr lang="ru-RU" sz="2600" b="1" kern="1200" dirty="0" err="1" smtClean="0"/>
            <a:t>микр</a:t>
          </a:r>
          <a:r>
            <a:rPr lang="ru-RU" sz="2600" b="1" kern="1200" dirty="0" smtClean="0"/>
            <a:t>. клеток.</a:t>
          </a:r>
          <a:r>
            <a:rPr lang="ru-RU" sz="2600" kern="1200" dirty="0" smtClean="0"/>
            <a:t> </a:t>
          </a:r>
          <a:endParaRPr lang="ru-RU" sz="2600" kern="1200" dirty="0"/>
        </a:p>
      </dsp:txBody>
      <dsp:txXfrm>
        <a:off x="148498" y="259470"/>
        <a:ext cx="7572895" cy="27450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C4059-9891-4B04-8804-6B4992E853F6}">
      <dsp:nvSpPr>
        <dsp:cNvPr id="0" name=""/>
        <dsp:cNvSpPr/>
      </dsp:nvSpPr>
      <dsp:spPr>
        <a:xfrm>
          <a:off x="0" y="2278"/>
          <a:ext cx="6966857" cy="57104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Кормовые антибиотики </a:t>
          </a:r>
          <a:r>
            <a:rPr lang="ru-RU" sz="2000" b="1" kern="1200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– 100%.</a:t>
          </a:r>
          <a:endParaRPr lang="ru-RU" sz="2000" kern="1200" dirty="0">
            <a:solidFill>
              <a:srgbClr val="000099"/>
            </a:solidFill>
          </a:endParaRPr>
        </a:p>
      </dsp:txBody>
      <dsp:txXfrm>
        <a:off x="27876" y="30154"/>
        <a:ext cx="6911105" cy="515297"/>
      </dsp:txXfrm>
    </dsp:sp>
    <dsp:sp modelId="{C23972DB-BE6D-4827-8DF0-B778CA223F8C}">
      <dsp:nvSpPr>
        <dsp:cNvPr id="0" name=""/>
        <dsp:cNvSpPr/>
      </dsp:nvSpPr>
      <dsp:spPr>
        <a:xfrm>
          <a:off x="0" y="583677"/>
          <a:ext cx="6966857" cy="571049"/>
        </a:xfrm>
        <a:prstGeom prst="roundRect">
          <a:avLst/>
        </a:prstGeom>
        <a:gradFill rotWithShape="0">
          <a:gsLst>
            <a:gs pos="0">
              <a:schemeClr val="accent3">
                <a:hueOff val="1875044"/>
                <a:satOff val="-2813"/>
                <a:lumOff val="-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75044"/>
                <a:satOff val="-2813"/>
                <a:lumOff val="-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75044"/>
                <a:satOff val="-2813"/>
                <a:lumOff val="-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Антибиотики, применяемые для лечения молодняка при желудочно-кишечных болезнях</a:t>
          </a:r>
          <a:r>
            <a:rPr lang="ru-RU" sz="2000" b="1" kern="1200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 – 50%.</a:t>
          </a:r>
          <a:endParaRPr lang="ru-RU" sz="2000" kern="1200" dirty="0">
            <a:solidFill>
              <a:srgbClr val="000099"/>
            </a:solidFill>
          </a:endParaRPr>
        </a:p>
      </dsp:txBody>
      <dsp:txXfrm>
        <a:off x="27876" y="611553"/>
        <a:ext cx="6911105" cy="515297"/>
      </dsp:txXfrm>
    </dsp:sp>
    <dsp:sp modelId="{ED6B3A80-4AF0-486B-AAB6-FE078D457B1C}">
      <dsp:nvSpPr>
        <dsp:cNvPr id="0" name=""/>
        <dsp:cNvSpPr/>
      </dsp:nvSpPr>
      <dsp:spPr>
        <a:xfrm>
          <a:off x="0" y="1165076"/>
          <a:ext cx="6966857" cy="571049"/>
        </a:xfrm>
        <a:prstGeom prst="round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750088"/>
                <a:satOff val="-5627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Витамины группы В </a:t>
          </a:r>
          <a:r>
            <a:rPr lang="ru-RU" sz="2000" b="1" kern="1200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– 100%.</a:t>
          </a:r>
          <a:endParaRPr lang="ru-RU" sz="2000" kern="1200" dirty="0">
            <a:solidFill>
              <a:srgbClr val="000099"/>
            </a:solidFill>
          </a:endParaRPr>
        </a:p>
      </dsp:txBody>
      <dsp:txXfrm>
        <a:off x="27876" y="1192952"/>
        <a:ext cx="6911105" cy="515297"/>
      </dsp:txXfrm>
    </dsp:sp>
    <dsp:sp modelId="{43A2907B-92E2-4C31-8B04-C872455653CC}">
      <dsp:nvSpPr>
        <dsp:cNvPr id="0" name=""/>
        <dsp:cNvSpPr/>
      </dsp:nvSpPr>
      <dsp:spPr>
        <a:xfrm>
          <a:off x="0" y="1746475"/>
          <a:ext cx="6966857" cy="571049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5625132"/>
                <a:satOff val="-8440"/>
                <a:lumOff val="-1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Ферменты</a:t>
          </a:r>
          <a:r>
            <a:rPr lang="ru-RU" sz="2000" b="1" kern="1200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 – 60%.</a:t>
          </a:r>
          <a:endParaRPr lang="ru-RU" sz="2000" kern="1200" dirty="0">
            <a:solidFill>
              <a:srgbClr val="000099"/>
            </a:solidFill>
          </a:endParaRPr>
        </a:p>
      </dsp:txBody>
      <dsp:txXfrm>
        <a:off x="27876" y="1774351"/>
        <a:ext cx="6911105" cy="515297"/>
      </dsp:txXfrm>
    </dsp:sp>
    <dsp:sp modelId="{4C0A6E99-85D0-429D-8411-E24AE02E1286}">
      <dsp:nvSpPr>
        <dsp:cNvPr id="0" name=""/>
        <dsp:cNvSpPr/>
      </dsp:nvSpPr>
      <dsp:spPr>
        <a:xfrm>
          <a:off x="0" y="2327874"/>
          <a:ext cx="6966857" cy="571049"/>
        </a:xfrm>
        <a:prstGeom prst="round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7500176"/>
                <a:satOff val="-11253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Аминокислоты</a:t>
          </a:r>
          <a:r>
            <a:rPr lang="ru-RU" sz="2000" b="1" kern="1200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 – 30%.</a:t>
          </a:r>
          <a:endParaRPr lang="ru-RU" sz="2000" kern="1200" dirty="0">
            <a:solidFill>
              <a:srgbClr val="000099"/>
            </a:solidFill>
          </a:endParaRPr>
        </a:p>
      </dsp:txBody>
      <dsp:txXfrm>
        <a:off x="27876" y="2355750"/>
        <a:ext cx="6911105" cy="515297"/>
      </dsp:txXfrm>
    </dsp:sp>
    <dsp:sp modelId="{7A951344-2914-492B-9E33-0DEEAC25343C}">
      <dsp:nvSpPr>
        <dsp:cNvPr id="0" name=""/>
        <dsp:cNvSpPr/>
      </dsp:nvSpPr>
      <dsp:spPr>
        <a:xfrm>
          <a:off x="0" y="2909273"/>
          <a:ext cx="6966857" cy="571049"/>
        </a:xfrm>
        <a:prstGeom prst="roundRect">
          <a:avLst/>
        </a:prstGeom>
        <a:gradFill rotWithShape="0">
          <a:gsLst>
            <a:gs pos="0">
              <a:schemeClr val="accent3">
                <a:hueOff val="9375220"/>
                <a:satOff val="-14067"/>
                <a:lumOff val="-22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375220"/>
                <a:satOff val="-14067"/>
                <a:lumOff val="-22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375220"/>
                <a:satOff val="-14067"/>
                <a:lumOff val="-22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Белки</a:t>
          </a:r>
          <a:r>
            <a:rPr lang="ru-RU" sz="2000" b="1" kern="1200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 – 30%.</a:t>
          </a:r>
          <a:endParaRPr lang="ru-RU" sz="2000" kern="1200" dirty="0">
            <a:solidFill>
              <a:srgbClr val="000099"/>
            </a:solidFill>
          </a:endParaRPr>
        </a:p>
      </dsp:txBody>
      <dsp:txXfrm>
        <a:off x="27876" y="2937149"/>
        <a:ext cx="6911105" cy="515297"/>
      </dsp:txXfrm>
    </dsp:sp>
    <dsp:sp modelId="{579B2CA2-CDF8-4184-80A3-4AC7BFAE6176}">
      <dsp:nvSpPr>
        <dsp:cNvPr id="0" name=""/>
        <dsp:cNvSpPr/>
      </dsp:nvSpPr>
      <dsp:spPr>
        <a:xfrm>
          <a:off x="0" y="3490672"/>
          <a:ext cx="6966857" cy="571049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250264"/>
                <a:satOff val="-16880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00173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Микро- и макроэлементы </a:t>
          </a:r>
          <a:r>
            <a:rPr lang="ru-RU" sz="2000" b="1" kern="1200" dirty="0" smtClean="0">
              <a:solidFill>
                <a:srgbClr val="000099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– 50%.</a:t>
          </a:r>
          <a:endParaRPr lang="ru-RU" sz="2000" kern="1200" dirty="0">
            <a:solidFill>
              <a:srgbClr val="000099"/>
            </a:solidFill>
          </a:endParaRPr>
        </a:p>
      </dsp:txBody>
      <dsp:txXfrm>
        <a:off x="27876" y="3518548"/>
        <a:ext cx="6911105" cy="5152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CE443-74C2-4AA9-BDC2-0CA055D6AB59}">
      <dsp:nvSpPr>
        <dsp:cNvPr id="0" name=""/>
        <dsp:cNvSpPr/>
      </dsp:nvSpPr>
      <dsp:spPr>
        <a:xfrm>
          <a:off x="0" y="1049"/>
          <a:ext cx="7869237" cy="57848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1. Инактивированная вакцина против мастита крупного рогатого скота ВАКОЛИН-К.</a:t>
          </a:r>
          <a:endParaRPr lang="ru-RU" sz="1800" kern="1200" dirty="0">
            <a:solidFill>
              <a:srgbClr val="002060"/>
            </a:solidFill>
          </a:endParaRPr>
        </a:p>
      </dsp:txBody>
      <dsp:txXfrm>
        <a:off x="28239" y="29288"/>
        <a:ext cx="7812759" cy="522009"/>
      </dsp:txXfrm>
    </dsp:sp>
    <dsp:sp modelId="{7E3C7311-7C4D-44E8-8184-DA6F48F71735}">
      <dsp:nvSpPr>
        <dsp:cNvPr id="0" name=""/>
        <dsp:cNvSpPr/>
      </dsp:nvSpPr>
      <dsp:spPr>
        <a:xfrm>
          <a:off x="0" y="591208"/>
          <a:ext cx="7869237" cy="578487"/>
        </a:xfrm>
        <a:prstGeom prst="roundRect">
          <a:avLst/>
        </a:prstGeom>
        <a:gradFill rotWithShape="0">
          <a:gsLst>
            <a:gs pos="0">
              <a:schemeClr val="accent5">
                <a:hueOff val="-1419125"/>
                <a:satOff val="5687"/>
                <a:lumOff val="123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419125"/>
                <a:satOff val="5687"/>
                <a:lumOff val="123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419125"/>
                <a:satOff val="5687"/>
                <a:lumOff val="123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2. Инактивированная вакцина против мастита овец и коз ВАКОЛИН-М.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28239" y="619447"/>
        <a:ext cx="7812759" cy="522009"/>
      </dsp:txXfrm>
    </dsp:sp>
    <dsp:sp modelId="{D0CE89E6-F890-428F-8234-4BCA414BF3F3}">
      <dsp:nvSpPr>
        <dsp:cNvPr id="0" name=""/>
        <dsp:cNvSpPr/>
      </dsp:nvSpPr>
      <dsp:spPr>
        <a:xfrm>
          <a:off x="0" y="1181367"/>
          <a:ext cx="7869237" cy="578487"/>
        </a:xfrm>
        <a:prstGeom prst="roundRect">
          <a:avLst/>
        </a:prstGeom>
        <a:gradFill rotWithShape="0">
          <a:gsLst>
            <a:gs pos="0">
              <a:schemeClr val="accent5">
                <a:hueOff val="-2838251"/>
                <a:satOff val="11375"/>
                <a:lumOff val="24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838251"/>
                <a:satOff val="11375"/>
                <a:lumOff val="24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838251"/>
                <a:satOff val="11375"/>
                <a:lumOff val="24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3. Инактивированная вакцина против </a:t>
          </a:r>
          <a:r>
            <a:rPr lang="ru-RU" sz="1800" b="1" kern="1200" dirty="0" err="1" smtClean="0">
              <a:solidFill>
                <a:srgbClr val="002060"/>
              </a:solidFill>
            </a:rPr>
            <a:t>пастереллеза</a:t>
          </a:r>
          <a:r>
            <a:rPr lang="ru-RU" sz="1800" b="1" kern="1200" dirty="0" smtClean="0">
              <a:solidFill>
                <a:srgbClr val="002060"/>
              </a:solidFill>
            </a:rPr>
            <a:t> крупного рогатого скота, овец и коз.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28239" y="1209606"/>
        <a:ext cx="7812759" cy="522009"/>
      </dsp:txXfrm>
    </dsp:sp>
    <dsp:sp modelId="{66A95F52-8F60-4F0D-8D39-98FFE80A83E9}">
      <dsp:nvSpPr>
        <dsp:cNvPr id="0" name=""/>
        <dsp:cNvSpPr/>
      </dsp:nvSpPr>
      <dsp:spPr>
        <a:xfrm>
          <a:off x="0" y="1771526"/>
          <a:ext cx="7869237" cy="578487"/>
        </a:xfrm>
        <a:prstGeom prst="roundRect">
          <a:avLst/>
        </a:prstGeom>
        <a:gradFill rotWithShape="0">
          <a:gsLst>
            <a:gs pos="0">
              <a:schemeClr val="accent5">
                <a:hueOff val="-4257376"/>
                <a:satOff val="17062"/>
                <a:lumOff val="369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257376"/>
                <a:satOff val="17062"/>
                <a:lumOff val="369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257376"/>
                <a:satOff val="17062"/>
                <a:lumOff val="369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smtClean="0">
              <a:solidFill>
                <a:srgbClr val="002060"/>
              </a:solidFill>
            </a:rPr>
            <a:t>4. Инактивированная культуральная вакцина против колибактериоза и отечной болезни поросят ФЕРКОЛИН. 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28239" y="1799765"/>
        <a:ext cx="7812759" cy="522009"/>
      </dsp:txXfrm>
    </dsp:sp>
    <dsp:sp modelId="{0E62B3F3-098B-43E0-9DE9-20B1438A6AD8}">
      <dsp:nvSpPr>
        <dsp:cNvPr id="0" name=""/>
        <dsp:cNvSpPr/>
      </dsp:nvSpPr>
      <dsp:spPr>
        <a:xfrm>
          <a:off x="0" y="2361685"/>
          <a:ext cx="7869237" cy="578487"/>
        </a:xfrm>
        <a:prstGeom prst="roundRect">
          <a:avLst/>
        </a:prstGeom>
        <a:gradFill rotWithShape="0">
          <a:gsLst>
            <a:gs pos="0">
              <a:schemeClr val="accent5">
                <a:hueOff val="-5676501"/>
                <a:satOff val="22749"/>
                <a:lumOff val="493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676501"/>
                <a:satOff val="22749"/>
                <a:lumOff val="493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676501"/>
                <a:satOff val="22749"/>
                <a:lumOff val="493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smtClean="0">
              <a:solidFill>
                <a:srgbClr val="002060"/>
              </a:solidFill>
            </a:rPr>
            <a:t>5. Инактивированная вакцина против колибактериоза и стафилококкоза птиц ОЛИВАК.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28239" y="2389924"/>
        <a:ext cx="7812759" cy="522009"/>
      </dsp:txXfrm>
    </dsp:sp>
    <dsp:sp modelId="{FED79E07-EE25-4BBE-A080-BAE4369D2049}">
      <dsp:nvSpPr>
        <dsp:cNvPr id="0" name=""/>
        <dsp:cNvSpPr/>
      </dsp:nvSpPr>
      <dsp:spPr>
        <a:xfrm>
          <a:off x="0" y="2951845"/>
          <a:ext cx="7869237" cy="578487"/>
        </a:xfrm>
        <a:prstGeom prst="roundRect">
          <a:avLst/>
        </a:prstGeom>
        <a:gradFill rotWithShape="0">
          <a:gsLst>
            <a:gs pos="0">
              <a:schemeClr val="accent5">
                <a:hueOff val="-7095626"/>
                <a:satOff val="28436"/>
                <a:lumOff val="616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095626"/>
                <a:satOff val="28436"/>
                <a:lumOff val="616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095626"/>
                <a:satOff val="28436"/>
                <a:lumOff val="616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6. Инактивированная вакцина против анаэробной </a:t>
          </a:r>
          <a:r>
            <a:rPr lang="ru-RU" sz="1800" b="1" kern="1200" dirty="0" err="1" smtClean="0">
              <a:solidFill>
                <a:srgbClr val="002060"/>
              </a:solidFill>
            </a:rPr>
            <a:t>энтеротоксемии</a:t>
          </a:r>
          <a:r>
            <a:rPr lang="ru-RU" sz="1800" b="1" kern="1200" dirty="0" smtClean="0">
              <a:solidFill>
                <a:srgbClr val="002060"/>
              </a:solidFill>
            </a:rPr>
            <a:t> овец КЛОВИКС.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28239" y="2980084"/>
        <a:ext cx="7812759" cy="522009"/>
      </dsp:txXfrm>
    </dsp:sp>
    <dsp:sp modelId="{4816BAEB-0FE3-4745-B4A9-3BC591C255E5}">
      <dsp:nvSpPr>
        <dsp:cNvPr id="0" name=""/>
        <dsp:cNvSpPr/>
      </dsp:nvSpPr>
      <dsp:spPr>
        <a:xfrm>
          <a:off x="0" y="3542004"/>
          <a:ext cx="7869237" cy="578487"/>
        </a:xfrm>
        <a:prstGeom prst="roundRect">
          <a:avLst/>
        </a:prstGeom>
        <a:gradFill rotWithShape="0">
          <a:gsLst>
            <a:gs pos="0">
              <a:schemeClr val="accent5">
                <a:hueOff val="-8514751"/>
                <a:satOff val="34124"/>
                <a:lumOff val="739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8514751"/>
                <a:satOff val="34124"/>
                <a:lumOff val="739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8514751"/>
                <a:satOff val="34124"/>
                <a:lumOff val="739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7. Инактивированная вакцина против смешанных инфекций рыб ФИШОЛИН.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28239" y="3570243"/>
        <a:ext cx="7812759" cy="522009"/>
      </dsp:txXfrm>
    </dsp:sp>
    <dsp:sp modelId="{CD41FAB8-F59A-4D19-B638-009D7DBF6AB0}">
      <dsp:nvSpPr>
        <dsp:cNvPr id="0" name=""/>
        <dsp:cNvSpPr/>
      </dsp:nvSpPr>
      <dsp:spPr>
        <a:xfrm>
          <a:off x="0" y="4132163"/>
          <a:ext cx="7869237" cy="578487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9933876"/>
                <a:satOff val="39811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</a:rPr>
            <a:t>8. Неспецифический иммуноглобулин ИММУНОЛИН.</a:t>
          </a:r>
          <a:endParaRPr lang="ru-RU" sz="1800" b="1" kern="1200" dirty="0">
            <a:solidFill>
              <a:srgbClr val="002060"/>
            </a:solidFill>
          </a:endParaRPr>
        </a:p>
      </dsp:txBody>
      <dsp:txXfrm>
        <a:off x="28239" y="4160402"/>
        <a:ext cx="7812759" cy="5220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6EA6E-6244-4181-8CA7-18689808D53C}">
      <dsp:nvSpPr>
        <dsp:cNvPr id="0" name=""/>
        <dsp:cNvSpPr/>
      </dsp:nvSpPr>
      <dsp:spPr>
        <a:xfrm>
          <a:off x="0" y="80858"/>
          <a:ext cx="7869891" cy="71505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1. Профилактика клинических и </a:t>
          </a:r>
          <a:r>
            <a:rPr lang="ru-RU" sz="1800" b="1" kern="1200" dirty="0" err="1" smtClean="0"/>
            <a:t>субклинических</a:t>
          </a:r>
          <a:r>
            <a:rPr lang="ru-RU" sz="1800" b="1" kern="1200" dirty="0" smtClean="0"/>
            <a:t> форм маститов.</a:t>
          </a:r>
          <a:endParaRPr lang="ru-RU" sz="1800" kern="1200" dirty="0"/>
        </a:p>
      </dsp:txBody>
      <dsp:txXfrm>
        <a:off x="34906" y="115764"/>
        <a:ext cx="7800079" cy="645240"/>
      </dsp:txXfrm>
    </dsp:sp>
    <dsp:sp modelId="{5FC31CF3-0473-409C-B5A9-0B8D0690CBCB}">
      <dsp:nvSpPr>
        <dsp:cNvPr id="0" name=""/>
        <dsp:cNvSpPr/>
      </dsp:nvSpPr>
      <dsp:spPr>
        <a:xfrm>
          <a:off x="0" y="847751"/>
          <a:ext cx="7869891" cy="715052"/>
        </a:xfrm>
        <a:prstGeom prst="roundRect">
          <a:avLst/>
        </a:prstGeom>
        <a:gradFill rotWithShape="0">
          <a:gsLst>
            <a:gs pos="0">
              <a:schemeClr val="accent3">
                <a:hueOff val="2250053"/>
                <a:satOff val="-3376"/>
                <a:lumOff val="-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250053"/>
                <a:satOff val="-3376"/>
                <a:lumOff val="-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250053"/>
                <a:satOff val="-3376"/>
                <a:lumOff val="-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2. Лечение животных, больных клиническими и </a:t>
          </a:r>
          <a:r>
            <a:rPr lang="ru-RU" sz="1800" b="1" kern="1200" dirty="0" err="1" smtClean="0"/>
            <a:t>субклиническими</a:t>
          </a:r>
          <a:r>
            <a:rPr lang="ru-RU" sz="1800" b="1" kern="1200" dirty="0" smtClean="0"/>
            <a:t> маститами.</a:t>
          </a:r>
          <a:endParaRPr lang="ru-RU" sz="1800" kern="1200" dirty="0"/>
        </a:p>
      </dsp:txBody>
      <dsp:txXfrm>
        <a:off x="34906" y="882657"/>
        <a:ext cx="7800079" cy="645240"/>
      </dsp:txXfrm>
    </dsp:sp>
    <dsp:sp modelId="{99616761-B5DC-4704-8E87-F84C66FF83C1}">
      <dsp:nvSpPr>
        <dsp:cNvPr id="0" name=""/>
        <dsp:cNvSpPr/>
      </dsp:nvSpPr>
      <dsp:spPr>
        <a:xfrm>
          <a:off x="0" y="1614644"/>
          <a:ext cx="7869891" cy="715052"/>
        </a:xfrm>
        <a:prstGeom prst="roundRect">
          <a:avLst/>
        </a:prstGeom>
        <a:gradFill rotWithShape="0">
          <a:gsLst>
            <a:gs pos="0">
              <a:schemeClr val="accent3">
                <a:hueOff val="4500106"/>
                <a:satOff val="-6752"/>
                <a:lumOff val="-1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500106"/>
                <a:satOff val="-6752"/>
                <a:lumOff val="-1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500106"/>
                <a:satOff val="-6752"/>
                <a:lumOff val="-1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3. Обострение </a:t>
          </a:r>
          <a:r>
            <a:rPr lang="ru-RU" sz="1800" b="1" kern="1200" dirty="0" err="1" smtClean="0"/>
            <a:t>субклинических</a:t>
          </a:r>
          <a:r>
            <a:rPr lang="ru-RU" sz="1800" b="1" kern="1200" dirty="0" smtClean="0"/>
            <a:t> маститов.</a:t>
          </a:r>
          <a:endParaRPr lang="ru-RU" sz="1800" kern="1200" dirty="0"/>
        </a:p>
      </dsp:txBody>
      <dsp:txXfrm>
        <a:off x="34906" y="1649550"/>
        <a:ext cx="7800079" cy="645240"/>
      </dsp:txXfrm>
    </dsp:sp>
    <dsp:sp modelId="{3E788034-333A-43FA-AED3-6A4E357325FF}">
      <dsp:nvSpPr>
        <dsp:cNvPr id="0" name=""/>
        <dsp:cNvSpPr/>
      </dsp:nvSpPr>
      <dsp:spPr>
        <a:xfrm>
          <a:off x="0" y="2381536"/>
          <a:ext cx="7869891" cy="715052"/>
        </a:xfrm>
        <a:prstGeom prst="roundRect">
          <a:avLst/>
        </a:prstGeom>
        <a:gradFill rotWithShape="0">
          <a:gsLst>
            <a:gs pos="0">
              <a:schemeClr val="accent3">
                <a:hueOff val="6750158"/>
                <a:satOff val="-10128"/>
                <a:lumOff val="-1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50158"/>
                <a:satOff val="-10128"/>
                <a:lumOff val="-1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50158"/>
                <a:satOff val="-10128"/>
                <a:lumOff val="-1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4. Профилактика послеродовых эндометритов.</a:t>
          </a:r>
          <a:endParaRPr lang="ru-RU" sz="1800" kern="1200" dirty="0"/>
        </a:p>
      </dsp:txBody>
      <dsp:txXfrm>
        <a:off x="34906" y="2416442"/>
        <a:ext cx="7800079" cy="645240"/>
      </dsp:txXfrm>
    </dsp:sp>
    <dsp:sp modelId="{6501342F-06A8-4C70-8558-E540E6B3B59B}">
      <dsp:nvSpPr>
        <dsp:cNvPr id="0" name=""/>
        <dsp:cNvSpPr/>
      </dsp:nvSpPr>
      <dsp:spPr>
        <a:xfrm>
          <a:off x="0" y="3148429"/>
          <a:ext cx="7869891" cy="715052"/>
        </a:xfrm>
        <a:prstGeom prst="roundRect">
          <a:avLst/>
        </a:prstGeom>
        <a:gradFill rotWithShape="0">
          <a:gsLst>
            <a:gs pos="0">
              <a:schemeClr val="accent3">
                <a:hueOff val="9000211"/>
                <a:satOff val="-13504"/>
                <a:lumOff val="-2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00211"/>
                <a:satOff val="-13504"/>
                <a:lumOff val="-2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00211"/>
                <a:satOff val="-13504"/>
                <a:lumOff val="-2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5. Лечение животных, больных хронической формой эндометрита.</a:t>
          </a:r>
          <a:endParaRPr lang="ru-RU" sz="1800" kern="1200" dirty="0"/>
        </a:p>
      </dsp:txBody>
      <dsp:txXfrm>
        <a:off x="34906" y="3183335"/>
        <a:ext cx="7800079" cy="645240"/>
      </dsp:txXfrm>
    </dsp:sp>
    <dsp:sp modelId="{70550D30-E701-4342-ACAD-2DB6DE1C5762}">
      <dsp:nvSpPr>
        <dsp:cNvPr id="0" name=""/>
        <dsp:cNvSpPr/>
      </dsp:nvSpPr>
      <dsp:spPr>
        <a:xfrm>
          <a:off x="0" y="3915322"/>
          <a:ext cx="7869891" cy="715052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250264"/>
                <a:satOff val="-16880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6. Профилактика желудочно-кишечных болезней молодняка. </a:t>
          </a:r>
          <a:endParaRPr lang="ru-RU" sz="1800" kern="1200" dirty="0"/>
        </a:p>
      </dsp:txBody>
      <dsp:txXfrm>
        <a:off x="34906" y="3950228"/>
        <a:ext cx="7800079" cy="6452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DCEF0-77D9-4AF3-AD81-6EFA2DB9D678}">
      <dsp:nvSpPr>
        <dsp:cNvPr id="0" name=""/>
        <dsp:cNvSpPr/>
      </dsp:nvSpPr>
      <dsp:spPr>
        <a:xfrm>
          <a:off x="0" y="0"/>
          <a:ext cx="7869891" cy="541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Высокая профилактическая эффективность вакцины при </a:t>
          </a:r>
          <a:r>
            <a:rPr lang="ru-RU" sz="1600" b="1" kern="1200" dirty="0" err="1" smtClean="0"/>
            <a:t>колибактериозе</a:t>
          </a:r>
          <a:r>
            <a:rPr lang="ru-RU" sz="1600" b="1" kern="1200" dirty="0" smtClean="0"/>
            <a:t> и отечной болезни поросят (90-98%)</a:t>
          </a:r>
          <a:endParaRPr lang="ru-RU" sz="1600" kern="1200" dirty="0"/>
        </a:p>
      </dsp:txBody>
      <dsp:txXfrm>
        <a:off x="1628095" y="0"/>
        <a:ext cx="6241795" cy="541170"/>
      </dsp:txXfrm>
    </dsp:sp>
    <dsp:sp modelId="{7E5AD0B2-0748-4B14-A192-7DBC0006A244}">
      <dsp:nvSpPr>
        <dsp:cNvPr id="0" name=""/>
        <dsp:cNvSpPr/>
      </dsp:nvSpPr>
      <dsp:spPr>
        <a:xfrm>
          <a:off x="342115" y="34407"/>
          <a:ext cx="997980" cy="4723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C181251-A180-44DA-9299-A2959327054A}">
      <dsp:nvSpPr>
        <dsp:cNvPr id="0" name=""/>
        <dsp:cNvSpPr/>
      </dsp:nvSpPr>
      <dsp:spPr>
        <a:xfrm>
          <a:off x="0" y="595287"/>
          <a:ext cx="7869891" cy="541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37824"/>
                <a:satOff val="3843"/>
                <a:lumOff val="3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637824"/>
                <a:satOff val="3843"/>
                <a:lumOff val="3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637824"/>
                <a:satOff val="3843"/>
                <a:lumOff val="3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Создание у новорожденных поросят </a:t>
          </a:r>
          <a:r>
            <a:rPr lang="ru-RU" sz="1600" b="1" kern="1200" dirty="0" err="1" smtClean="0"/>
            <a:t>колострального</a:t>
          </a:r>
          <a:r>
            <a:rPr lang="ru-RU" sz="1600" b="1" kern="1200" dirty="0" smtClean="0"/>
            <a:t> иммунитета </a:t>
          </a:r>
          <a:endParaRPr lang="ru-RU" sz="1600" kern="1200" dirty="0"/>
        </a:p>
      </dsp:txBody>
      <dsp:txXfrm>
        <a:off x="1628095" y="595287"/>
        <a:ext cx="6241795" cy="541170"/>
      </dsp:txXfrm>
    </dsp:sp>
    <dsp:sp modelId="{EEE9E739-BB68-41BC-8369-AB1CA64037B8}">
      <dsp:nvSpPr>
        <dsp:cNvPr id="0" name=""/>
        <dsp:cNvSpPr/>
      </dsp:nvSpPr>
      <dsp:spPr>
        <a:xfrm>
          <a:off x="355179" y="637393"/>
          <a:ext cx="971852" cy="4569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1169F90-8880-402B-89A2-97DD3FEE9E98}">
      <dsp:nvSpPr>
        <dsp:cNvPr id="0" name=""/>
        <dsp:cNvSpPr/>
      </dsp:nvSpPr>
      <dsp:spPr>
        <a:xfrm>
          <a:off x="0" y="1190575"/>
          <a:ext cx="7869891" cy="541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275649"/>
                <a:satOff val="7685"/>
                <a:lumOff val="6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275649"/>
                <a:satOff val="7685"/>
                <a:lumOff val="6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275649"/>
                <a:satOff val="7685"/>
                <a:lumOff val="6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Отсутствие необходимости применения антибиотиков и сульфаниламидов при оздоровлении хозяйства от </a:t>
          </a:r>
          <a:r>
            <a:rPr lang="ru-RU" sz="1600" b="1" kern="1200" dirty="0" err="1" smtClean="0"/>
            <a:t>колиинфекций</a:t>
          </a:r>
          <a:endParaRPr lang="ru-RU" sz="1600" kern="1200" dirty="0"/>
        </a:p>
      </dsp:txBody>
      <dsp:txXfrm>
        <a:off x="1628095" y="1190575"/>
        <a:ext cx="6241795" cy="541170"/>
      </dsp:txXfrm>
    </dsp:sp>
    <dsp:sp modelId="{BA620838-D4F3-455A-9D9C-24075ED0489A}">
      <dsp:nvSpPr>
        <dsp:cNvPr id="0" name=""/>
        <dsp:cNvSpPr/>
      </dsp:nvSpPr>
      <dsp:spPr>
        <a:xfrm>
          <a:off x="355179" y="1225221"/>
          <a:ext cx="971852" cy="4718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7CBE30-1A49-44EF-9A5C-1AE27B804927}">
      <dsp:nvSpPr>
        <dsp:cNvPr id="0" name=""/>
        <dsp:cNvSpPr/>
      </dsp:nvSpPr>
      <dsp:spPr>
        <a:xfrm>
          <a:off x="0" y="1798927"/>
          <a:ext cx="7869891" cy="541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913473"/>
                <a:satOff val="11528"/>
                <a:lumOff val="9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913473"/>
                <a:satOff val="11528"/>
                <a:lumOff val="9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913473"/>
                <a:satOff val="11528"/>
                <a:lumOff val="9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Снижение затрат на лечение</a:t>
          </a:r>
          <a:endParaRPr lang="ru-RU" sz="1600" kern="1200" dirty="0"/>
        </a:p>
      </dsp:txBody>
      <dsp:txXfrm>
        <a:off x="1628095" y="1798927"/>
        <a:ext cx="6241795" cy="541170"/>
      </dsp:txXfrm>
    </dsp:sp>
    <dsp:sp modelId="{1C2FA6E3-D960-4F6F-9231-2A203BA4E1E6}">
      <dsp:nvSpPr>
        <dsp:cNvPr id="0" name=""/>
        <dsp:cNvSpPr/>
      </dsp:nvSpPr>
      <dsp:spPr>
        <a:xfrm>
          <a:off x="355179" y="1813049"/>
          <a:ext cx="971852" cy="4867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F4ADBC2-ADF6-4137-9062-B8984DEB8502}">
      <dsp:nvSpPr>
        <dsp:cNvPr id="0" name=""/>
        <dsp:cNvSpPr/>
      </dsp:nvSpPr>
      <dsp:spPr>
        <a:xfrm>
          <a:off x="0" y="2381151"/>
          <a:ext cx="7869891" cy="541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551297"/>
                <a:satOff val="15371"/>
                <a:lumOff val="12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2551297"/>
                <a:satOff val="15371"/>
                <a:lumOff val="12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2551297"/>
                <a:satOff val="15371"/>
                <a:lumOff val="12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Повышение рентабельности хозяйства</a:t>
          </a:r>
          <a:endParaRPr lang="ru-RU" sz="1600" kern="1200" dirty="0"/>
        </a:p>
      </dsp:txBody>
      <dsp:txXfrm>
        <a:off x="1628095" y="2381151"/>
        <a:ext cx="6241795" cy="541170"/>
      </dsp:txXfrm>
    </dsp:sp>
    <dsp:sp modelId="{C6AA6320-3B20-481A-9596-63094422FD5D}">
      <dsp:nvSpPr>
        <dsp:cNvPr id="0" name=""/>
        <dsp:cNvSpPr/>
      </dsp:nvSpPr>
      <dsp:spPr>
        <a:xfrm>
          <a:off x="355179" y="2413939"/>
          <a:ext cx="971852" cy="47559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F16CE2-F436-48CC-A52E-9C06D050484B}">
      <dsp:nvSpPr>
        <dsp:cNvPr id="0" name=""/>
        <dsp:cNvSpPr/>
      </dsp:nvSpPr>
      <dsp:spPr>
        <a:xfrm>
          <a:off x="0" y="2976439"/>
          <a:ext cx="7869891" cy="541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3189121"/>
                <a:satOff val="19214"/>
                <a:lumOff val="15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3189121"/>
                <a:satOff val="19214"/>
                <a:lumOff val="15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3189121"/>
                <a:satOff val="19214"/>
                <a:lumOff val="15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Безвредность для людей и животных</a:t>
          </a:r>
          <a:endParaRPr lang="ru-RU" sz="1600" kern="1200" dirty="0"/>
        </a:p>
      </dsp:txBody>
      <dsp:txXfrm>
        <a:off x="1628095" y="2976439"/>
        <a:ext cx="6241795" cy="541170"/>
      </dsp:txXfrm>
    </dsp:sp>
    <dsp:sp modelId="{01799244-51BD-4627-A597-F97CF03D70AE}">
      <dsp:nvSpPr>
        <dsp:cNvPr id="0" name=""/>
        <dsp:cNvSpPr/>
      </dsp:nvSpPr>
      <dsp:spPr>
        <a:xfrm>
          <a:off x="355179" y="3027893"/>
          <a:ext cx="971852" cy="43826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07FDF71-D297-4D25-A442-AA383E42D2CE}">
      <dsp:nvSpPr>
        <dsp:cNvPr id="0" name=""/>
        <dsp:cNvSpPr/>
      </dsp:nvSpPr>
      <dsp:spPr>
        <a:xfrm>
          <a:off x="0" y="3571727"/>
          <a:ext cx="7869891" cy="541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3826945"/>
                <a:satOff val="23056"/>
                <a:lumOff val="18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3826945"/>
                <a:satOff val="23056"/>
                <a:lumOff val="18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3826945"/>
                <a:satOff val="23056"/>
                <a:lumOff val="18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Отсутствие противопоказаний</a:t>
          </a:r>
          <a:endParaRPr lang="ru-RU" sz="1600" kern="1200" dirty="0"/>
        </a:p>
      </dsp:txBody>
      <dsp:txXfrm>
        <a:off x="1628095" y="3571727"/>
        <a:ext cx="6241795" cy="541170"/>
      </dsp:txXfrm>
    </dsp:sp>
    <dsp:sp modelId="{4E2845A6-11BD-4563-A1ED-F6C3C12BEF5C}">
      <dsp:nvSpPr>
        <dsp:cNvPr id="0" name=""/>
        <dsp:cNvSpPr/>
      </dsp:nvSpPr>
      <dsp:spPr>
        <a:xfrm>
          <a:off x="355179" y="3602660"/>
          <a:ext cx="971852" cy="47930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ABBCB43-FA88-4940-AA61-2FEDC6655103}">
      <dsp:nvSpPr>
        <dsp:cNvPr id="0" name=""/>
        <dsp:cNvSpPr/>
      </dsp:nvSpPr>
      <dsp:spPr>
        <a:xfrm>
          <a:off x="0" y="4167015"/>
          <a:ext cx="7869891" cy="541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4464770"/>
                <a:satOff val="26899"/>
                <a:lumOff val="21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Экологическая безопасность</a:t>
          </a:r>
          <a:endParaRPr lang="ru-RU" sz="1600" kern="1200" dirty="0"/>
        </a:p>
      </dsp:txBody>
      <dsp:txXfrm>
        <a:off x="1628095" y="4167015"/>
        <a:ext cx="6241795" cy="541170"/>
      </dsp:txXfrm>
    </dsp:sp>
    <dsp:sp modelId="{DAF71696-A8F5-43A7-9EAA-CD4A8A194ED1}">
      <dsp:nvSpPr>
        <dsp:cNvPr id="0" name=""/>
        <dsp:cNvSpPr/>
      </dsp:nvSpPr>
      <dsp:spPr>
        <a:xfrm>
          <a:off x="355179" y="4203550"/>
          <a:ext cx="971852" cy="4680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#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#3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29"/>
          <a:stretch/>
        </p:blipFill>
        <p:spPr>
          <a:xfrm>
            <a:off x="0" y="0"/>
            <a:ext cx="9144000" cy="12324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906" y="119269"/>
            <a:ext cx="7839635" cy="977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4.jpe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29.jpeg"/><Relationship Id="rId9" Type="http://schemas.microsoft.com/office/2007/relationships/diagramDrawing" Target="../diagrams/drawing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7.xml"/><Relationship Id="rId7" Type="http://schemas.openxmlformats.org/officeDocument/2006/relationships/image" Target="../media/image2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8.xml"/><Relationship Id="rId7" Type="http://schemas.openxmlformats.org/officeDocument/2006/relationships/image" Target="../media/image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diagramData" Target="../diagrams/data21.xml"/><Relationship Id="rId18" Type="http://schemas.openxmlformats.org/officeDocument/2006/relationships/diagramData" Target="../diagrams/data22.xml"/><Relationship Id="rId26" Type="http://schemas.openxmlformats.org/officeDocument/2006/relationships/diagramColors" Target="../diagrams/colors23.xml"/><Relationship Id="rId3" Type="http://schemas.openxmlformats.org/officeDocument/2006/relationships/diagramData" Target="../diagrams/data19.xml"/><Relationship Id="rId21" Type="http://schemas.openxmlformats.org/officeDocument/2006/relationships/diagramColors" Target="../diagrams/colors22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17" Type="http://schemas.microsoft.com/office/2007/relationships/diagramDrawing" Target="../diagrams/drawing21.xml"/><Relationship Id="rId25" Type="http://schemas.openxmlformats.org/officeDocument/2006/relationships/diagramQuickStyle" Target="../diagrams/quickStyle23.xml"/><Relationship Id="rId2" Type="http://schemas.openxmlformats.org/officeDocument/2006/relationships/image" Target="../media/image33.jpeg"/><Relationship Id="rId16" Type="http://schemas.openxmlformats.org/officeDocument/2006/relationships/diagramColors" Target="../diagrams/colors21.xml"/><Relationship Id="rId20" Type="http://schemas.openxmlformats.org/officeDocument/2006/relationships/diagramQuickStyle" Target="../diagrams/quickStyle22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24" Type="http://schemas.openxmlformats.org/officeDocument/2006/relationships/diagramLayout" Target="../diagrams/layout23.xml"/><Relationship Id="rId5" Type="http://schemas.openxmlformats.org/officeDocument/2006/relationships/diagramQuickStyle" Target="../diagrams/quickStyle19.xml"/><Relationship Id="rId15" Type="http://schemas.openxmlformats.org/officeDocument/2006/relationships/diagramQuickStyle" Target="../diagrams/quickStyle21.xml"/><Relationship Id="rId23" Type="http://schemas.openxmlformats.org/officeDocument/2006/relationships/diagramData" Target="../diagrams/data23.xml"/><Relationship Id="rId28" Type="http://schemas.openxmlformats.org/officeDocument/2006/relationships/image" Target="../media/image2.png"/><Relationship Id="rId10" Type="http://schemas.openxmlformats.org/officeDocument/2006/relationships/diagramQuickStyle" Target="../diagrams/quickStyle20.xml"/><Relationship Id="rId19" Type="http://schemas.openxmlformats.org/officeDocument/2006/relationships/diagramLayout" Target="../diagrams/layout22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Relationship Id="rId14" Type="http://schemas.openxmlformats.org/officeDocument/2006/relationships/diagramLayout" Target="../diagrams/layout21.xml"/><Relationship Id="rId22" Type="http://schemas.microsoft.com/office/2007/relationships/diagramDrawing" Target="../diagrams/drawing22.xml"/><Relationship Id="rId27" Type="http://schemas.microsoft.com/office/2007/relationships/diagramDrawing" Target="../diagrams/drawing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microsoft.com/office/2007/relationships/diagramDrawing" Target="../diagrams/drawing5.xm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diagramColors" Target="../diagrams/colors5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10.jpeg"/><Relationship Id="rId15" Type="http://schemas.openxmlformats.org/officeDocument/2006/relationships/image" Target="../media/image3.jpeg"/><Relationship Id="rId10" Type="http://schemas.openxmlformats.org/officeDocument/2006/relationships/diagramLayout" Target="../diagrams/layout5.xml"/><Relationship Id="rId4" Type="http://schemas.openxmlformats.org/officeDocument/2006/relationships/image" Target="../media/image9.jpeg"/><Relationship Id="rId9" Type="http://schemas.openxmlformats.org/officeDocument/2006/relationships/diagramData" Target="../diagrams/data5.xm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38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645" y="2129245"/>
            <a:ext cx="7628709" cy="3095897"/>
          </a:xfrm>
        </p:spPr>
        <p:txBody>
          <a:bodyPr>
            <a:noAutofit/>
          </a:bodyPr>
          <a:lstStyle/>
          <a:p>
            <a:pPr lvl="0"/>
            <a:r>
              <a:rPr lang="ru-RU" sz="4800" b="1" dirty="0" smtClean="0">
                <a:ln>
                  <a:solidFill>
                    <a:srgbClr val="000099"/>
                  </a:solidFill>
                </a:ln>
                <a:solidFill>
                  <a:srgbClr val="002060"/>
                </a:solidFill>
                <a:latin typeface="+mn-lt"/>
                <a:cs typeface="Arial" pitchFamily="34" charset="0"/>
              </a:rPr>
              <a:t>Лечебно-профилактические препараты </a:t>
            </a:r>
            <a:br>
              <a:rPr lang="ru-RU" sz="4800" b="1" dirty="0" smtClean="0">
                <a:ln>
                  <a:solidFill>
                    <a:srgbClr val="000099"/>
                  </a:solidFill>
                </a:ln>
                <a:solidFill>
                  <a:srgbClr val="002060"/>
                </a:solidFill>
                <a:latin typeface="+mn-lt"/>
                <a:cs typeface="Arial" pitchFamily="34" charset="0"/>
              </a:rPr>
            </a:br>
            <a:r>
              <a:rPr lang="ru-RU" sz="4800" b="1" dirty="0" smtClean="0">
                <a:ln>
                  <a:solidFill>
                    <a:srgbClr val="000099"/>
                  </a:solidFill>
                </a:ln>
                <a:solidFill>
                  <a:srgbClr val="002060"/>
                </a:solidFill>
                <a:latin typeface="+mn-lt"/>
                <a:cs typeface="Arial" pitchFamily="34" charset="0"/>
              </a:rPr>
              <a:t>ООО «</a:t>
            </a:r>
            <a:r>
              <a:rPr lang="ru-RU" sz="4800" b="1" dirty="0" err="1" smtClean="0">
                <a:ln>
                  <a:solidFill>
                    <a:srgbClr val="000099"/>
                  </a:solidFill>
                </a:ln>
                <a:solidFill>
                  <a:srgbClr val="002060"/>
                </a:solidFill>
                <a:latin typeface="+mn-lt"/>
                <a:cs typeface="Arial" pitchFamily="34" charset="0"/>
              </a:rPr>
              <a:t>Пробиотик-Плюс</a:t>
            </a:r>
            <a:r>
              <a:rPr lang="ru-RU" sz="4800" b="1" dirty="0" smtClean="0">
                <a:ln>
                  <a:solidFill>
                    <a:srgbClr val="000099"/>
                  </a:solidFill>
                </a:ln>
                <a:solidFill>
                  <a:srgbClr val="002060"/>
                </a:solidFill>
                <a:latin typeface="+mn-lt"/>
                <a:cs typeface="Arial" pitchFamily="34" charset="0"/>
              </a:rPr>
              <a:t>» и ФГБОУ ВО </a:t>
            </a:r>
            <a:r>
              <a:rPr lang="ru-RU" sz="4800" b="1" dirty="0" err="1" smtClean="0">
                <a:ln>
                  <a:solidFill>
                    <a:srgbClr val="000099"/>
                  </a:solidFill>
                </a:ln>
                <a:solidFill>
                  <a:srgbClr val="002060"/>
                </a:solidFill>
                <a:latin typeface="+mn-lt"/>
                <a:cs typeface="Arial" pitchFamily="34" charset="0"/>
              </a:rPr>
              <a:t>МГАВМиБ</a:t>
            </a:r>
            <a:r>
              <a:rPr lang="ru-RU" sz="4000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ru-RU" sz="4000" b="1" dirty="0" smtClean="0">
                <a:latin typeface="Arial" pitchFamily="34" charset="0"/>
                <a:cs typeface="Arial" pitchFamily="34" charset="0"/>
              </a:rPr>
            </a:br>
            <a:endParaRPr lang="en-US" sz="4000" b="1" dirty="0">
              <a:ln w="0"/>
              <a:solidFill>
                <a:srgbClr val="002060"/>
              </a:solidFill>
              <a:effectLst>
                <a:reflection blurRad="6350" stA="55000" endA="300" endPos="45500" dir="5400000" sy="-100000" algn="bl" rotWithShape="0"/>
              </a:effectLst>
              <a:latin typeface="+mn-lt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0" y="6230983"/>
            <a:ext cx="9144000" cy="418012"/>
            <a:chOff x="0" y="5982789"/>
            <a:chExt cx="9144000" cy="418012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11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3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Grafik 9" descr="Bild1 probiotic2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076" y="156754"/>
            <a:ext cx="8237284" cy="977899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3374"/>
                </a:solidFill>
                <a:latin typeface="+mn-lt"/>
              </a:rPr>
              <a:t>Иммунобиологические препараты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3374"/>
              </a:solidFill>
              <a:latin typeface="+mn-lt"/>
            </a:endParaRPr>
          </a:p>
        </p:txBody>
      </p:sp>
      <p:graphicFrame>
        <p:nvGraphicFramePr>
          <p:cNvPr id="10" name="Содержимое 9"/>
          <p:cNvGraphicFramePr>
            <a:graphicFrameLocks noGrp="1"/>
          </p:cNvGraphicFramePr>
          <p:nvPr>
            <p:ph idx="1"/>
          </p:nvPr>
        </p:nvGraphicFramePr>
        <p:xfrm>
          <a:off x="646113" y="1465263"/>
          <a:ext cx="7869237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Группа 3"/>
          <p:cNvGrpSpPr/>
          <p:nvPr/>
        </p:nvGrpSpPr>
        <p:grpSpPr>
          <a:xfrm>
            <a:off x="0" y="6283234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7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461657" y="2081451"/>
            <a:ext cx="5682343" cy="3640080"/>
          </a:xfrm>
        </p:spPr>
        <p:txBody>
          <a:bodyPr/>
          <a:lstStyle/>
          <a:p>
            <a:pPr>
              <a:buNone/>
            </a:pPr>
            <a:r>
              <a:rPr lang="ru-RU" b="1" dirty="0" smtClean="0">
                <a:solidFill>
                  <a:srgbClr val="800000"/>
                </a:solidFill>
              </a:rPr>
              <a:t>	</a:t>
            </a:r>
            <a:r>
              <a:rPr lang="ru-RU" sz="4800" b="1" dirty="0" smtClean="0">
                <a:solidFill>
                  <a:srgbClr val="00B0F0"/>
                </a:solidFill>
              </a:rPr>
              <a:t>ВАКОЛИН</a:t>
            </a:r>
          </a:p>
          <a:p>
            <a:pPr>
              <a:buNone/>
            </a:pPr>
            <a:r>
              <a:rPr lang="ru-RU" b="1" dirty="0" smtClean="0">
                <a:solidFill>
                  <a:srgbClr val="800000"/>
                </a:solidFill>
              </a:rPr>
              <a:t>	</a:t>
            </a:r>
            <a:r>
              <a:rPr lang="ru-RU" b="1" dirty="0" smtClean="0">
                <a:solidFill>
                  <a:srgbClr val="003374"/>
                </a:solidFill>
              </a:rPr>
              <a:t>Вакцина против мастита крупного и мелкого рогатого скота</a:t>
            </a:r>
            <a:br>
              <a:rPr lang="ru-RU" b="1" dirty="0" smtClean="0">
                <a:solidFill>
                  <a:srgbClr val="003374"/>
                </a:solidFill>
              </a:rPr>
            </a:br>
            <a:r>
              <a:rPr lang="ru-RU" b="1" dirty="0" smtClean="0">
                <a:solidFill>
                  <a:srgbClr val="003374"/>
                </a:solidFill>
              </a:rPr>
              <a:t>Инактивированная, ассоциированная</a:t>
            </a:r>
            <a:endParaRPr lang="ru-RU" dirty="0">
              <a:solidFill>
                <a:srgbClr val="003374"/>
              </a:solidFill>
            </a:endParaRPr>
          </a:p>
        </p:txBody>
      </p:sp>
      <p:pic>
        <p:nvPicPr>
          <p:cNvPr id="10" name="Picture 5" descr="IMG_9264"/>
          <p:cNvPicPr>
            <a:picLocks noChangeAspect="1" noChangeArrowheads="1"/>
          </p:cNvPicPr>
          <p:nvPr/>
        </p:nvPicPr>
        <p:blipFill>
          <a:blip r:embed="rId2">
            <a:lum bright="12000" contrast="12000"/>
          </a:blip>
          <a:srcRect l="4703" r="6561"/>
          <a:stretch>
            <a:fillRect/>
          </a:stretch>
        </p:blipFill>
        <p:spPr bwMode="auto">
          <a:xfrm>
            <a:off x="235132" y="1812290"/>
            <a:ext cx="3384550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2" descr="http://dairy.su/wp-content/uploads/2015/06/slide_1.png"/>
          <p:cNvPicPr>
            <a:picLocks noChangeAspect="1" noChangeArrowheads="1"/>
          </p:cNvPicPr>
          <p:nvPr/>
        </p:nvPicPr>
        <p:blipFill>
          <a:blip r:embed="rId3"/>
          <a:srcRect l="2499" t="37309" r="3900"/>
          <a:stretch>
            <a:fillRect/>
          </a:stretch>
        </p:blipFill>
        <p:spPr bwMode="auto">
          <a:xfrm>
            <a:off x="-9684" y="0"/>
            <a:ext cx="9153684" cy="16720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8541" y="171521"/>
            <a:ext cx="7839635" cy="977899"/>
          </a:xfrm>
        </p:spPr>
        <p:txBody>
          <a:bodyPr/>
          <a:lstStyle/>
          <a:p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Действие вакцины ВАКОЛИН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11" name="Содержимое 10"/>
          <p:cNvGraphicFramePr>
            <a:graphicFrameLocks noGrp="1"/>
          </p:cNvGraphicFramePr>
          <p:nvPr>
            <p:ph idx="1"/>
          </p:nvPr>
        </p:nvGraphicFramePr>
        <p:xfrm>
          <a:off x="645459" y="1308975"/>
          <a:ext cx="7869891" cy="471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7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3" descr="ferkolin"/>
          <p:cNvPicPr>
            <a:picLocks noChangeAspect="1" noChangeArrowheads="1"/>
          </p:cNvPicPr>
          <p:nvPr/>
        </p:nvPicPr>
        <p:blipFill>
          <a:blip r:embed="rId4"/>
          <a:srcRect l="8095" t="1672" r="14452" b="8711"/>
          <a:stretch>
            <a:fillRect/>
          </a:stretch>
        </p:blipFill>
        <p:spPr bwMode="auto">
          <a:xfrm>
            <a:off x="192450" y="2090057"/>
            <a:ext cx="2720567" cy="403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3069772" y="2131313"/>
            <a:ext cx="4572000" cy="29854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800" b="1" dirty="0" smtClean="0">
                <a:solidFill>
                  <a:srgbClr val="00B0F0"/>
                </a:solidFill>
              </a:rPr>
              <a:t>ФЕРКОЛИН</a:t>
            </a:r>
          </a:p>
          <a:p>
            <a:endParaRPr lang="ru-RU" sz="2800" b="1" dirty="0" smtClean="0">
              <a:solidFill>
                <a:srgbClr val="002060"/>
              </a:solidFill>
            </a:endParaRPr>
          </a:p>
          <a:p>
            <a:r>
              <a:rPr lang="ru-RU" sz="2800" b="1" dirty="0" smtClean="0">
                <a:solidFill>
                  <a:srgbClr val="002060"/>
                </a:solidFill>
              </a:rPr>
              <a:t>Инактивированная, </a:t>
            </a:r>
            <a:r>
              <a:rPr lang="ru-RU" sz="2800" b="1" dirty="0" err="1" smtClean="0">
                <a:solidFill>
                  <a:srgbClr val="002060"/>
                </a:solidFill>
              </a:rPr>
              <a:t>культуральная</a:t>
            </a:r>
            <a:r>
              <a:rPr lang="ru-RU" sz="2800" b="1" dirty="0" smtClean="0">
                <a:solidFill>
                  <a:srgbClr val="002060"/>
                </a:solidFill>
              </a:rPr>
              <a:t>  вакцина против </a:t>
            </a:r>
            <a:r>
              <a:rPr lang="ru-RU" sz="2800" b="1" dirty="0" err="1" smtClean="0">
                <a:solidFill>
                  <a:srgbClr val="002060"/>
                </a:solidFill>
              </a:rPr>
              <a:t>колибактериоза</a:t>
            </a:r>
            <a:r>
              <a:rPr lang="ru-RU" sz="2800" b="1" dirty="0" smtClean="0">
                <a:solidFill>
                  <a:srgbClr val="002060"/>
                </a:solidFill>
              </a:rPr>
              <a:t> и отечной болезни поросят</a:t>
            </a:r>
            <a:endParaRPr lang="ru-RU" sz="2800" b="1" dirty="0">
              <a:solidFill>
                <a:srgbClr val="002060"/>
              </a:solidFill>
            </a:endParaRPr>
          </a:p>
        </p:txBody>
      </p:sp>
      <p:pic>
        <p:nvPicPr>
          <p:cNvPr id="34818" name="Picture 2" descr="http://wallpaperscraft.ru/image/svinya_seno_mnogo_svinarnik_56104_3840x2160.jpg"/>
          <p:cNvPicPr>
            <a:picLocks noChangeAspect="1" noChangeArrowheads="1"/>
          </p:cNvPicPr>
          <p:nvPr/>
        </p:nvPicPr>
        <p:blipFill>
          <a:blip r:embed="rId5" cstate="print"/>
          <a:srcRect l="4276" t="14359" b="43282"/>
          <a:stretch>
            <a:fillRect/>
          </a:stretch>
        </p:blipFill>
        <p:spPr bwMode="auto">
          <a:xfrm>
            <a:off x="0" y="0"/>
            <a:ext cx="9144000" cy="19724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6918" y="222068"/>
            <a:ext cx="7839635" cy="977899"/>
          </a:xfrm>
        </p:spPr>
        <p:txBody>
          <a:bodyPr/>
          <a:lstStyle/>
          <a:p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Свойства ФЕРКОЛИНА: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0" y="6270171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4" name="Содержимое 13"/>
          <p:cNvGraphicFramePr>
            <a:graphicFrameLocks noGrp="1"/>
          </p:cNvGraphicFramePr>
          <p:nvPr>
            <p:ph idx="1"/>
          </p:nvPr>
        </p:nvGraphicFramePr>
        <p:xfrm>
          <a:off x="645459" y="1465729"/>
          <a:ext cx="7869891" cy="471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772" name="Picture 4" descr="https://thriftyminnesota.com/wp-content/uploads/2017/03/Farm-Babies-Opening-Weekend-at-the-MN-Zoo.jpg"/>
          <p:cNvPicPr>
            <a:picLocks noChangeAspect="1" noChangeArrowheads="1"/>
          </p:cNvPicPr>
          <p:nvPr/>
        </p:nvPicPr>
        <p:blipFill>
          <a:blip r:embed="rId4"/>
          <a:srcRect l="50" t="23676" b="24628"/>
          <a:stretch>
            <a:fillRect/>
          </a:stretch>
        </p:blipFill>
        <p:spPr bwMode="auto">
          <a:xfrm>
            <a:off x="-29039" y="0"/>
            <a:ext cx="9173039" cy="2220685"/>
          </a:xfrm>
          <a:prstGeom prst="rect">
            <a:avLst/>
          </a:prstGeom>
          <a:noFill/>
        </p:spPr>
      </p:pic>
      <p:pic>
        <p:nvPicPr>
          <p:cNvPr id="12" name="Рисунок 5" descr="Оливак 1"/>
          <p:cNvPicPr>
            <a:picLocks noChangeAspect="1" noChangeArrowheads="1"/>
          </p:cNvPicPr>
          <p:nvPr/>
        </p:nvPicPr>
        <p:blipFill>
          <a:blip r:embed="rId5"/>
          <a:srcRect l="27669" t="11642" r="21065" b="15279"/>
          <a:stretch>
            <a:fillRect/>
          </a:stretch>
        </p:blipFill>
        <p:spPr bwMode="auto">
          <a:xfrm>
            <a:off x="1100726" y="2299062"/>
            <a:ext cx="1800225" cy="342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3148149" y="2418695"/>
            <a:ext cx="4572000" cy="28315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ru-RU" sz="4800" b="1" dirty="0" smtClean="0">
                <a:solidFill>
                  <a:srgbClr val="00B0F0"/>
                </a:solidFill>
                <a:cs typeface="Times New Roman" pitchFamily="18" charset="0"/>
              </a:rPr>
              <a:t>ОЛИВАК </a:t>
            </a:r>
          </a:p>
          <a:p>
            <a:endParaRPr kumimoji="1" lang="ru-RU" b="1" dirty="0" smtClean="0">
              <a:solidFill>
                <a:srgbClr val="002060"/>
              </a:solidFill>
              <a:cs typeface="Times New Roman" pitchFamily="18" charset="0"/>
            </a:endParaRPr>
          </a:p>
          <a:p>
            <a:r>
              <a:rPr kumimoji="1" lang="ru-RU" sz="2800" b="1" dirty="0" smtClean="0">
                <a:solidFill>
                  <a:srgbClr val="002060"/>
                </a:solidFill>
                <a:cs typeface="Times New Roman" pitchFamily="18" charset="0"/>
              </a:rPr>
              <a:t>И</a:t>
            </a:r>
            <a:r>
              <a:rPr lang="ru-RU" sz="2800" b="1" dirty="0" smtClean="0">
                <a:solidFill>
                  <a:srgbClr val="002060"/>
                </a:solidFill>
              </a:rPr>
              <a:t>нактивированная вакцина против </a:t>
            </a:r>
            <a:r>
              <a:rPr lang="ru-RU" sz="2800" b="1" dirty="0" err="1" smtClean="0">
                <a:solidFill>
                  <a:srgbClr val="002060"/>
                </a:solidFill>
              </a:rPr>
              <a:t>колибактериоза</a:t>
            </a:r>
            <a:r>
              <a:rPr lang="ru-RU" sz="2800" b="1" dirty="0" smtClean="0">
                <a:solidFill>
                  <a:srgbClr val="002060"/>
                </a:solidFill>
              </a:rPr>
              <a:t> и </a:t>
            </a:r>
            <a:r>
              <a:rPr lang="ru-RU" sz="2800" b="1" dirty="0" err="1" smtClean="0">
                <a:solidFill>
                  <a:srgbClr val="002060"/>
                </a:solidFill>
              </a:rPr>
              <a:t>стафилококкоза</a:t>
            </a:r>
            <a:r>
              <a:rPr lang="ru-RU" sz="2800" b="1" dirty="0" smtClean="0">
                <a:solidFill>
                  <a:srgbClr val="002060"/>
                </a:solidFill>
              </a:rPr>
              <a:t> птиц (сухая и жидкая).</a:t>
            </a:r>
            <a:endParaRPr lang="ru-RU" sz="2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Результаты применения вакцины ОЛИВАК: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0" name="Схема 9"/>
          <p:cNvGraphicFramePr/>
          <p:nvPr/>
        </p:nvGraphicFramePr>
        <p:xfrm>
          <a:off x="648788" y="1410062"/>
          <a:ext cx="7110549" cy="4585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4" descr="IMG_9269"/>
          <p:cNvPicPr>
            <a:picLocks noChangeAspect="1" noChangeArrowheads="1"/>
          </p:cNvPicPr>
          <p:nvPr/>
        </p:nvPicPr>
        <p:blipFill>
          <a:blip r:embed="rId4">
            <a:lum bright="12000" contrast="24000"/>
          </a:blip>
          <a:srcRect l="6752" r="7303"/>
          <a:stretch>
            <a:fillRect/>
          </a:stretch>
        </p:blipFill>
        <p:spPr bwMode="auto">
          <a:xfrm>
            <a:off x="232864" y="1658076"/>
            <a:ext cx="333375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3722914" y="2261940"/>
            <a:ext cx="4572000" cy="27699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4800" b="1" dirty="0" smtClean="0">
                <a:solidFill>
                  <a:srgbClr val="00B0F0"/>
                </a:solidFill>
              </a:rPr>
              <a:t>ИММУНОЛИН</a:t>
            </a:r>
          </a:p>
          <a:p>
            <a:pPr>
              <a:spcBef>
                <a:spcPct val="50000"/>
              </a:spcBef>
            </a:pPr>
            <a:r>
              <a:rPr lang="ru-RU" sz="2800" b="1" dirty="0" smtClean="0">
                <a:solidFill>
                  <a:srgbClr val="002060"/>
                </a:solidFill>
              </a:rPr>
              <a:t>Иммуноглобулин неспецифический  против смешанных инфекций разных видов животных</a:t>
            </a:r>
            <a:endParaRPr lang="ru-RU" sz="2800" b="1" dirty="0">
              <a:solidFill>
                <a:srgbClr val="002060"/>
              </a:solidFill>
            </a:endParaRPr>
          </a:p>
        </p:txBody>
      </p:sp>
      <p:pic>
        <p:nvPicPr>
          <p:cNvPr id="29698" name="Picture 2" descr="http://wallpaperget.com/images/farm-background-pictures-12.jpg"/>
          <p:cNvPicPr>
            <a:picLocks noChangeAspect="1" noChangeArrowheads="1"/>
          </p:cNvPicPr>
          <p:nvPr/>
        </p:nvPicPr>
        <p:blipFill>
          <a:blip r:embed="rId5"/>
          <a:srcRect t="41557" b="22105"/>
          <a:stretch>
            <a:fillRect/>
          </a:stretch>
        </p:blipFill>
        <p:spPr bwMode="auto">
          <a:xfrm>
            <a:off x="0" y="0"/>
            <a:ext cx="9143999" cy="15283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8277" y="248195"/>
            <a:ext cx="7839635" cy="977899"/>
          </a:xfrm>
        </p:spPr>
        <p:txBody>
          <a:bodyPr/>
          <a:lstStyle/>
          <a:p>
            <a:pPr algn="ctr"/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Свойства ИММУНОЛИНА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11" name="Содержимое 10"/>
          <p:cNvGraphicFramePr>
            <a:graphicFrameLocks noGrp="1"/>
          </p:cNvGraphicFramePr>
          <p:nvPr>
            <p:ph idx="1"/>
          </p:nvPr>
        </p:nvGraphicFramePr>
        <p:xfrm>
          <a:off x="0" y="1319347"/>
          <a:ext cx="9143999" cy="5368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  <a:latin typeface="+mn-lt"/>
              </a:rPr>
              <a:t>Бактериальные препараты</a:t>
            </a:r>
            <a:endParaRPr lang="ru-RU" b="1" dirty="0"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10" name="Содержимое 9"/>
          <p:cNvGraphicFramePr>
            <a:graphicFrameLocks noGrp="1"/>
          </p:cNvGraphicFramePr>
          <p:nvPr>
            <p:ph idx="1"/>
          </p:nvPr>
        </p:nvGraphicFramePr>
        <p:xfrm>
          <a:off x="645459" y="1348164"/>
          <a:ext cx="7869891" cy="471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7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9" descr="Bild1 probiotic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3831" y="2124924"/>
            <a:ext cx="3500462" cy="111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Группа 3"/>
          <p:cNvGrpSpPr/>
          <p:nvPr/>
        </p:nvGrpSpPr>
        <p:grpSpPr>
          <a:xfrm>
            <a:off x="0" y="6191794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3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200" name="Picture 8" descr="http://i.ytimg.com/vi/s1ToXGeqivo/maxresdefault.jpg"/>
          <p:cNvPicPr>
            <a:picLocks noChangeAspect="1" noChangeArrowheads="1"/>
          </p:cNvPicPr>
          <p:nvPr/>
        </p:nvPicPr>
        <p:blipFill>
          <a:blip r:embed="rId4"/>
          <a:srcRect t="34961" r="4854" b="20406"/>
          <a:stretch>
            <a:fillRect/>
          </a:stretch>
        </p:blipFill>
        <p:spPr bwMode="auto">
          <a:xfrm>
            <a:off x="0" y="0"/>
            <a:ext cx="9144000" cy="1881051"/>
          </a:xfrm>
          <a:prstGeom prst="rect">
            <a:avLst/>
          </a:prstGeom>
          <a:noFill/>
        </p:spPr>
      </p:pic>
      <p:pic>
        <p:nvPicPr>
          <p:cNvPr id="10" name="Picture 2" descr="https://pp.userapi.com/c840233/v840233462/66156/KXe5dE9xZ_I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1520" y="1938588"/>
            <a:ext cx="2965268" cy="1396861"/>
          </a:xfrm>
          <a:prstGeom prst="rect">
            <a:avLst/>
          </a:prstGeom>
          <a:noFill/>
        </p:spPr>
      </p:pic>
      <p:graphicFrame>
        <p:nvGraphicFramePr>
          <p:cNvPr id="25" name="Схема 24"/>
          <p:cNvGraphicFramePr/>
          <p:nvPr>
            <p:extLst>
              <p:ext uri="{D42A27DB-BD31-4B8C-83A1-F6EECF244321}">
                <p14:modId xmlns:p14="http://schemas.microsoft.com/office/powerpoint/2010/main" val="3918548572"/>
              </p:ext>
            </p:extLst>
          </p:nvPr>
        </p:nvGraphicFramePr>
        <p:xfrm>
          <a:off x="0" y="3091328"/>
          <a:ext cx="9144000" cy="3309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4" descr="IMG_9266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 l="6929" r="7481"/>
          <a:stretch>
            <a:fillRect/>
          </a:stretch>
        </p:blipFill>
        <p:spPr bwMode="auto">
          <a:xfrm>
            <a:off x="261256" y="2181498"/>
            <a:ext cx="2799651" cy="3866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3174275" y="1441132"/>
            <a:ext cx="5734594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00B0F0"/>
                </a:solidFill>
              </a:rPr>
              <a:t>РАСТОЛИН</a:t>
            </a:r>
          </a:p>
          <a:p>
            <a:endParaRPr lang="ru-RU" b="1" dirty="0" smtClean="0">
              <a:solidFill>
                <a:srgbClr val="800000"/>
              </a:solidFill>
            </a:endParaRPr>
          </a:p>
          <a:p>
            <a:r>
              <a:rPr lang="ru-RU" sz="2800" b="1" dirty="0" smtClean="0">
                <a:solidFill>
                  <a:srgbClr val="000099"/>
                </a:solidFill>
              </a:rPr>
              <a:t>Внутриматочный раствор для  лечения крупного рогатого скота и профилактики </a:t>
            </a:r>
            <a:r>
              <a:rPr lang="ru-RU" sz="2800" b="1" dirty="0" err="1" smtClean="0">
                <a:solidFill>
                  <a:srgbClr val="000099"/>
                </a:solidFill>
              </a:rPr>
              <a:t>после-родовых</a:t>
            </a:r>
            <a:r>
              <a:rPr lang="ru-RU" sz="2800" b="1" dirty="0" smtClean="0">
                <a:solidFill>
                  <a:srgbClr val="000099"/>
                </a:solidFill>
              </a:rPr>
              <a:t> эндометритов, а также воспалительных процессов различной этиологии в матке, шейке матки и влагалище после затрудненных и </a:t>
            </a:r>
            <a:r>
              <a:rPr lang="ru-RU" sz="2800" b="1" dirty="0" err="1" smtClean="0">
                <a:solidFill>
                  <a:srgbClr val="000099"/>
                </a:solidFill>
              </a:rPr>
              <a:t>патологичес-ких</a:t>
            </a:r>
            <a:r>
              <a:rPr lang="ru-RU" sz="2800" b="1" dirty="0" smtClean="0">
                <a:solidFill>
                  <a:srgbClr val="000099"/>
                </a:solidFill>
              </a:rPr>
              <a:t> родов, кесарева сечения, оперативного отделения последа.</a:t>
            </a:r>
            <a:endParaRPr lang="ru-RU" sz="2800" dirty="0">
              <a:solidFill>
                <a:srgbClr val="000099"/>
              </a:solidFill>
            </a:endParaRPr>
          </a:p>
        </p:txBody>
      </p:sp>
      <p:pic>
        <p:nvPicPr>
          <p:cNvPr id="46086" name="Picture 6" descr="http://nesse.ru/wp-content/uploads/2017/09/larisa2.jpg"/>
          <p:cNvPicPr>
            <a:picLocks noChangeAspect="1" noChangeArrowheads="1"/>
          </p:cNvPicPr>
          <p:nvPr/>
        </p:nvPicPr>
        <p:blipFill>
          <a:blip r:embed="rId3"/>
          <a:srcRect t="53456" b="20602"/>
          <a:stretch>
            <a:fillRect/>
          </a:stretch>
        </p:blipFill>
        <p:spPr bwMode="auto">
          <a:xfrm>
            <a:off x="0" y="-1"/>
            <a:ext cx="9144000" cy="147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Свойства РАСТОЛИНА: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600892" y="1371601"/>
          <a:ext cx="7184571" cy="548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2" descr="C:\Documents and Settings\kafedra-259\Рабочий стол\20150824_154721.jpg"/>
          <p:cNvPicPr>
            <a:picLocks noChangeAspect="1" noChangeArrowheads="1"/>
          </p:cNvPicPr>
          <p:nvPr/>
        </p:nvPicPr>
        <p:blipFill>
          <a:blip r:embed="rId4"/>
          <a:srcRect l="9991" t="18735" r="16318" b="4451"/>
          <a:stretch>
            <a:fillRect/>
          </a:stretch>
        </p:blipFill>
        <p:spPr bwMode="auto">
          <a:xfrm>
            <a:off x="705395" y="1776549"/>
            <a:ext cx="2487613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3631473" y="1632244"/>
            <a:ext cx="5133703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00B0F0"/>
                </a:solidFill>
              </a:rPr>
              <a:t>ФУЗОЛИН </a:t>
            </a:r>
          </a:p>
          <a:p>
            <a:endParaRPr lang="ru-RU" b="1" dirty="0" smtClean="0">
              <a:solidFill>
                <a:srgbClr val="800000"/>
              </a:solidFill>
            </a:endParaRPr>
          </a:p>
          <a:p>
            <a:r>
              <a:rPr lang="ru-RU" sz="2800" b="1" dirty="0" smtClean="0">
                <a:solidFill>
                  <a:srgbClr val="002060"/>
                </a:solidFill>
              </a:rPr>
              <a:t>Лекарственное средство для наружного применения, предназначенное  для профилактики и лечения животных при </a:t>
            </a:r>
            <a:r>
              <a:rPr lang="ru-RU" sz="2800" b="1" dirty="0" err="1" smtClean="0">
                <a:solidFill>
                  <a:srgbClr val="002060"/>
                </a:solidFill>
              </a:rPr>
              <a:t>некробактериозе</a:t>
            </a:r>
            <a:r>
              <a:rPr lang="ru-RU" sz="2800" b="1" dirty="0" smtClean="0">
                <a:solidFill>
                  <a:srgbClr val="002060"/>
                </a:solidFill>
              </a:rPr>
              <a:t>, копытной гнили и раневых инфекциях.</a:t>
            </a:r>
            <a:endParaRPr lang="ru-RU" sz="2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Свойства ФУЗОЛИНА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10" name="Содержимое 9"/>
          <p:cNvGraphicFramePr>
            <a:graphicFrameLocks noGrp="1"/>
          </p:cNvGraphicFramePr>
          <p:nvPr>
            <p:ph idx="1"/>
          </p:nvPr>
        </p:nvGraphicFramePr>
        <p:xfrm>
          <a:off x="169818" y="1162594"/>
          <a:ext cx="8804366" cy="505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7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Химиотерапевтические препараты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Рисунок 9" descr="Миколин 1"/>
          <p:cNvPicPr>
            <a:picLocks noChangeAspect="1" noChangeArrowheads="1"/>
          </p:cNvPicPr>
          <p:nvPr/>
        </p:nvPicPr>
        <p:blipFill>
          <a:blip r:embed="rId4"/>
          <a:srcRect l="25175" t="4112" r="21065" b="9280"/>
          <a:stretch>
            <a:fillRect/>
          </a:stretch>
        </p:blipFill>
        <p:spPr bwMode="auto">
          <a:xfrm>
            <a:off x="1342752" y="1502231"/>
            <a:ext cx="1489691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3252651" y="1935370"/>
            <a:ext cx="4572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800" b="1" dirty="0" smtClean="0">
                <a:solidFill>
                  <a:srgbClr val="00B0F0"/>
                </a:solidFill>
              </a:rPr>
              <a:t>МИКОЛИН </a:t>
            </a:r>
          </a:p>
          <a:p>
            <a:endParaRPr lang="ru-RU" b="1" dirty="0" smtClean="0">
              <a:solidFill>
                <a:srgbClr val="000099"/>
              </a:solidFill>
            </a:endParaRPr>
          </a:p>
          <a:p>
            <a:r>
              <a:rPr lang="ru-RU" sz="2800" b="1" dirty="0" smtClean="0">
                <a:solidFill>
                  <a:srgbClr val="002060"/>
                </a:solidFill>
              </a:rPr>
              <a:t>Лекарственный препарат против дерматомикозов разных видов животных.</a:t>
            </a:r>
            <a:endParaRPr lang="ru-RU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13" name="Схема 12"/>
          <p:cNvGraphicFramePr/>
          <p:nvPr/>
        </p:nvGraphicFramePr>
        <p:xfrm>
          <a:off x="0" y="4741203"/>
          <a:ext cx="9143999" cy="1110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Биостимуляторы 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10" name="Содержимое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768013"/>
              </p:ext>
            </p:extLst>
          </p:nvPr>
        </p:nvGraphicFramePr>
        <p:xfrm>
          <a:off x="645459" y="1465729"/>
          <a:ext cx="7869891" cy="471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7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7" descr="tkanolin"/>
          <p:cNvPicPr>
            <a:picLocks noChangeAspect="1" noChangeArrowheads="1"/>
          </p:cNvPicPr>
          <p:nvPr/>
        </p:nvPicPr>
        <p:blipFill>
          <a:blip r:embed="rId4"/>
          <a:srcRect l="9570" r="17749" b="5701"/>
          <a:stretch>
            <a:fillRect/>
          </a:stretch>
        </p:blipFill>
        <p:spPr bwMode="auto">
          <a:xfrm>
            <a:off x="363039" y="1663467"/>
            <a:ext cx="2745921" cy="4434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3370217" y="1227132"/>
            <a:ext cx="5773783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 smtClean="0">
                <a:solidFill>
                  <a:srgbClr val="00B0F0"/>
                </a:solidFill>
              </a:rPr>
              <a:t>ТКАНОЛИН</a:t>
            </a:r>
          </a:p>
          <a:p>
            <a:r>
              <a:rPr lang="ru-RU" sz="2800" b="1" dirty="0" smtClean="0">
                <a:solidFill>
                  <a:srgbClr val="002060"/>
                </a:solidFill>
              </a:rPr>
              <a:t>Тканевой биостимулятор иммунной системы разных видов животных.</a:t>
            </a:r>
          </a:p>
          <a:p>
            <a:endParaRPr lang="ru-RU" sz="2800" b="1" dirty="0" smtClean="0">
              <a:solidFill>
                <a:srgbClr val="000099"/>
              </a:solidFill>
            </a:endParaRPr>
          </a:p>
          <a:p>
            <a:r>
              <a:rPr lang="ru-RU" sz="2800" b="1" dirty="0" smtClean="0">
                <a:solidFill>
                  <a:srgbClr val="002060"/>
                </a:solidFill>
              </a:rPr>
              <a:t>ТКАНОЛИН вызывает активацию  иммунной системы животных в отношении возбудителей инфекционных болезней бактериальной, вирусной и грибной этиологии.</a:t>
            </a:r>
            <a:endParaRPr lang="ru-RU" sz="2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Свойства </a:t>
            </a:r>
            <a:r>
              <a:rPr lang="ru-RU" b="1" dirty="0" err="1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тканолина</a:t>
            </a:r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: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9" name="Содержимое 8"/>
          <p:cNvGraphicFramePr>
            <a:graphicFrameLocks noGrp="1"/>
          </p:cNvGraphicFramePr>
          <p:nvPr>
            <p:ph idx="1"/>
          </p:nvPr>
        </p:nvGraphicFramePr>
        <p:xfrm>
          <a:off x="397265" y="1436914"/>
          <a:ext cx="8145844" cy="542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Группа 9"/>
          <p:cNvGrpSpPr/>
          <p:nvPr/>
        </p:nvGrpSpPr>
        <p:grpSpPr>
          <a:xfrm>
            <a:off x="0" y="6283234"/>
            <a:ext cx="9144000" cy="418012"/>
            <a:chOff x="0" y="5982789"/>
            <a:chExt cx="9144000" cy="418012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14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7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Grafik 9" descr="Bild1 probiotic2.jp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Биоциды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</p:nvPr>
        </p:nvGraphicFramePr>
        <p:xfrm>
          <a:off x="645459" y="1465729"/>
          <a:ext cx="7869891" cy="471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Группа 5"/>
          <p:cNvGrpSpPr/>
          <p:nvPr/>
        </p:nvGrpSpPr>
        <p:grpSpPr>
          <a:xfrm>
            <a:off x="0" y="6244046"/>
            <a:ext cx="9144000" cy="418012"/>
            <a:chOff x="0" y="5982789"/>
            <a:chExt cx="9144000" cy="418012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10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7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Grafik 9" descr="Bild1 probiotic2.jp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Биопрепараты для утилизации навоза и получения </a:t>
            </a:r>
            <a:r>
              <a:rPr lang="ru-RU" b="1" dirty="0" err="1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биогумуса</a:t>
            </a:r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:</a:t>
            </a:r>
            <a:endParaRPr lang="ru-RU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0" y="6283234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 l="30450" t="20680" r="44875" b="27242"/>
          <a:stretch>
            <a:fillRect/>
          </a:stretch>
        </p:blipFill>
        <p:spPr bwMode="auto">
          <a:xfrm>
            <a:off x="375331" y="1538106"/>
            <a:ext cx="338455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3997234" y="1778614"/>
            <a:ext cx="4572000" cy="28315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800" b="1" dirty="0" smtClean="0">
                <a:solidFill>
                  <a:srgbClr val="00B0F0"/>
                </a:solidFill>
              </a:rPr>
              <a:t>ГУМОЛИН</a:t>
            </a:r>
          </a:p>
          <a:p>
            <a:pPr algn="ctr"/>
            <a:endParaRPr lang="ru-RU" b="1" dirty="0" smtClean="0">
              <a:solidFill>
                <a:srgbClr val="990000"/>
              </a:solidFill>
            </a:endParaRPr>
          </a:p>
          <a:p>
            <a:r>
              <a:rPr lang="ru-RU" sz="2800" b="1" dirty="0" smtClean="0">
                <a:solidFill>
                  <a:srgbClr val="002060"/>
                </a:solidFill>
              </a:rPr>
              <a:t>Биопрепарат для получения </a:t>
            </a:r>
            <a:r>
              <a:rPr lang="ru-RU" sz="2800" b="1" dirty="0" err="1" smtClean="0">
                <a:solidFill>
                  <a:srgbClr val="002060"/>
                </a:solidFill>
              </a:rPr>
              <a:t>биогумуса</a:t>
            </a:r>
            <a:r>
              <a:rPr lang="ru-RU" sz="2800" b="1" dirty="0" smtClean="0">
                <a:solidFill>
                  <a:srgbClr val="002060"/>
                </a:solidFill>
              </a:rPr>
              <a:t>, компоста и жидких органических удобрений </a:t>
            </a:r>
            <a:endParaRPr lang="ru-RU" sz="2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0" y="6439988"/>
            <a:ext cx="9144000" cy="418012"/>
            <a:chOff x="0" y="5982789"/>
            <a:chExt cx="9144000" cy="418012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10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655" y="158458"/>
            <a:ext cx="7839635" cy="977899"/>
          </a:xfrm>
        </p:spPr>
        <p:txBody>
          <a:bodyPr/>
          <a:lstStyle/>
          <a:p>
            <a:pPr algn="ctr"/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Преимущества работы с нами: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228101" y="1254034"/>
          <a:ext cx="8275819" cy="5238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Биопрепараты для реабилитации и повышения плодородия почв :</a:t>
            </a:r>
            <a:endParaRPr lang="ru-RU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Прямоугольник 9"/>
          <p:cNvSpPr/>
          <p:nvPr/>
        </p:nvSpPr>
        <p:spPr>
          <a:xfrm>
            <a:off x="4062548" y="1799549"/>
            <a:ext cx="4572000" cy="27699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4800" b="1" dirty="0" smtClean="0">
                <a:solidFill>
                  <a:srgbClr val="00B0F0"/>
                </a:solidFill>
              </a:rPr>
              <a:t>АГРОЛИН</a:t>
            </a:r>
          </a:p>
          <a:p>
            <a:pPr>
              <a:spcBef>
                <a:spcPct val="50000"/>
              </a:spcBef>
            </a:pPr>
            <a:r>
              <a:rPr lang="ru-RU" sz="2800" b="1" dirty="0" smtClean="0">
                <a:solidFill>
                  <a:srgbClr val="002060"/>
                </a:solidFill>
              </a:rPr>
              <a:t>Биопрепарат для повышения плодородия почвы и обогащения ее </a:t>
            </a:r>
            <a:r>
              <a:rPr lang="ru-RU" sz="2800" b="1" dirty="0" err="1" smtClean="0">
                <a:solidFill>
                  <a:srgbClr val="002060"/>
                </a:solidFill>
              </a:rPr>
              <a:t>агробактериями</a:t>
            </a:r>
            <a:endParaRPr lang="ru-RU" sz="2800" b="1" dirty="0">
              <a:solidFill>
                <a:srgbClr val="002060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4"/>
          <a:srcRect l="31500" t="21840" r="42776" b="28601"/>
          <a:stretch>
            <a:fillRect/>
          </a:stretch>
        </p:blipFill>
        <p:spPr bwMode="auto">
          <a:xfrm>
            <a:off x="483326" y="1453561"/>
            <a:ext cx="3529013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goferma.ru/wp-content/uploads/2017/12/Lechenie-kisty-jaichnikov-u-korov.jpg"/>
          <p:cNvPicPr>
            <a:picLocks noChangeAspect="1" noChangeArrowheads="1"/>
          </p:cNvPicPr>
          <p:nvPr/>
        </p:nvPicPr>
        <p:blipFill>
          <a:blip r:embed="rId2"/>
          <a:srcRect b="7779"/>
          <a:stretch>
            <a:fillRect/>
          </a:stretch>
        </p:blipFill>
        <p:spPr bwMode="auto">
          <a:xfrm>
            <a:off x="0" y="1247184"/>
            <a:ext cx="9144000" cy="561081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8906" y="119269"/>
            <a:ext cx="8197711" cy="977899"/>
          </a:xfrm>
        </p:spPr>
        <p:txBody>
          <a:bodyPr>
            <a:noAutofit/>
          </a:bodyPr>
          <a:lstStyle/>
          <a:p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Результат использования лечебно-профилактических средств: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25" name="Схема 24"/>
          <p:cNvGraphicFramePr/>
          <p:nvPr/>
        </p:nvGraphicFramePr>
        <p:xfrm>
          <a:off x="6414247" y="2942260"/>
          <a:ext cx="2729753" cy="318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9" name="Содержимое 28"/>
          <p:cNvGraphicFramePr>
            <a:graphicFrameLocks noGrp="1"/>
          </p:cNvGraphicFramePr>
          <p:nvPr>
            <p:ph idx="1"/>
          </p:nvPr>
        </p:nvGraphicFramePr>
        <p:xfrm>
          <a:off x="175468" y="1304365"/>
          <a:ext cx="6077414" cy="1465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7" name="Содержимое 28"/>
          <p:cNvGraphicFramePr>
            <a:graphicFrameLocks/>
          </p:cNvGraphicFramePr>
          <p:nvPr/>
        </p:nvGraphicFramePr>
        <p:xfrm>
          <a:off x="193398" y="2465295"/>
          <a:ext cx="6077414" cy="1465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38" name="Содержимое 28"/>
          <p:cNvGraphicFramePr>
            <a:graphicFrameLocks/>
          </p:cNvGraphicFramePr>
          <p:nvPr/>
        </p:nvGraphicFramePr>
        <p:xfrm>
          <a:off x="206845" y="3648636"/>
          <a:ext cx="6077414" cy="1465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40" name="Содержимое 28"/>
          <p:cNvGraphicFramePr>
            <a:graphicFrameLocks/>
          </p:cNvGraphicFramePr>
          <p:nvPr/>
        </p:nvGraphicFramePr>
        <p:xfrm>
          <a:off x="211328" y="4809566"/>
          <a:ext cx="6077414" cy="1465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41" name="Группа 40"/>
          <p:cNvGrpSpPr/>
          <p:nvPr/>
        </p:nvGrpSpPr>
        <p:grpSpPr>
          <a:xfrm>
            <a:off x="0" y="6270172"/>
            <a:ext cx="9144000" cy="418012"/>
            <a:chOff x="0" y="5982789"/>
            <a:chExt cx="9144000" cy="418012"/>
          </a:xfrm>
        </p:grpSpPr>
        <p:sp>
          <p:nvSpPr>
            <p:cNvPr id="42" name="Прямоугольник 41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45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8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Grafik 9" descr="Bild1 probiotic2.jpg"/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 descr="http://sbs7.ru/wp-content/uploads/2015/07/1430898112_buh-1900x700_c.jpg"/>
          <p:cNvPicPr>
            <a:picLocks noChangeAspect="1" noChangeArrowheads="1"/>
          </p:cNvPicPr>
          <p:nvPr/>
        </p:nvPicPr>
        <p:blipFill>
          <a:blip r:embed="rId2"/>
          <a:srcRect t="25945" b="30147"/>
          <a:stretch>
            <a:fillRect/>
          </a:stretch>
        </p:blipFill>
        <p:spPr bwMode="auto">
          <a:xfrm>
            <a:off x="0" y="0"/>
            <a:ext cx="9144000" cy="147917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2598" y="261257"/>
            <a:ext cx="7839635" cy="977899"/>
          </a:xfrm>
        </p:spPr>
        <p:txBody>
          <a:bodyPr/>
          <a:lstStyle/>
          <a:p>
            <a:pPr algn="ctr"/>
            <a:r>
              <a:rPr lang="ru-RU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0099"/>
                </a:solidFill>
                <a:latin typeface="+mn-lt"/>
              </a:rPr>
              <a:t>Прайс-лист</a:t>
            </a:r>
            <a:endParaRPr lang="ru-RU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0099"/>
              </a:solidFill>
              <a:latin typeface="+mn-lt"/>
            </a:endParaRPr>
          </a:p>
        </p:txBody>
      </p:sp>
      <p:graphicFrame>
        <p:nvGraphicFramePr>
          <p:cNvPr id="11" name="Содержимое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02495"/>
              </p:ext>
            </p:extLst>
          </p:nvPr>
        </p:nvGraphicFramePr>
        <p:xfrm>
          <a:off x="822959" y="1362402"/>
          <a:ext cx="7498082" cy="537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041"/>
                <a:gridCol w="3749041"/>
              </a:tblGrid>
              <a:tr h="41034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Препарат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Цена</a:t>
                      </a:r>
                      <a:endParaRPr lang="ru-RU" sz="1400" dirty="0"/>
                    </a:p>
                  </a:txBody>
                  <a:tcPr/>
                </a:tc>
              </a:tr>
              <a:tr h="358769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 smtClean="0"/>
                        <a:t>ОЛИН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/>
                        <a:t>800 </a:t>
                      </a:r>
                      <a:r>
                        <a:rPr lang="ru-RU" sz="1400" b="1" kern="1200" dirty="0" err="1" smtClean="0"/>
                        <a:t>руб</a:t>
                      </a:r>
                      <a:r>
                        <a:rPr lang="ru-RU" sz="1400" b="1" kern="1200" dirty="0" smtClean="0"/>
                        <a:t>/кг (мешок 20 кг.)</a:t>
                      </a:r>
                      <a:endParaRPr lang="ru-RU" sz="1400" b="1" dirty="0"/>
                    </a:p>
                  </a:txBody>
                  <a:tcPr/>
                </a:tc>
              </a:tr>
              <a:tr h="719590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 smtClean="0"/>
                        <a:t>ВАКОЛИН для КРС</a:t>
                      </a:r>
                      <a:endParaRPr lang="ru-RU" sz="20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/>
                        <a:t>180 </a:t>
                      </a:r>
                      <a:r>
                        <a:rPr lang="ru-RU" sz="1400" b="1" kern="1200" dirty="0" smtClean="0"/>
                        <a:t>руб./доза –</a:t>
                      </a:r>
                      <a:r>
                        <a:rPr lang="en-US" sz="1400" b="1" kern="1200" dirty="0" smtClean="0"/>
                        <a:t> 5 </a:t>
                      </a:r>
                      <a:r>
                        <a:rPr lang="ru-RU" sz="1400" b="1" kern="1200" dirty="0" smtClean="0"/>
                        <a:t>мл.</a:t>
                      </a:r>
                    </a:p>
                    <a:p>
                      <a:pPr algn="ctr"/>
                      <a:r>
                        <a:rPr lang="en-US" sz="1400" b="1" kern="1200" dirty="0" smtClean="0"/>
                        <a:t>100 </a:t>
                      </a:r>
                      <a:r>
                        <a:rPr lang="ru-RU" sz="1400" b="1" kern="1200" dirty="0" smtClean="0"/>
                        <a:t>мл. </a:t>
                      </a:r>
                      <a:r>
                        <a:rPr lang="ru-RU" sz="1400" b="1" kern="1200" dirty="0" err="1" smtClean="0"/>
                        <a:t>фл</a:t>
                      </a:r>
                      <a:r>
                        <a:rPr lang="ru-RU" sz="1400" b="1" kern="1200" dirty="0" smtClean="0"/>
                        <a:t>.- 20 доз.</a:t>
                      </a:r>
                    </a:p>
                    <a:p>
                      <a:pPr algn="ctr"/>
                      <a:r>
                        <a:rPr lang="en-US" sz="1400" b="1" kern="1200" dirty="0" smtClean="0"/>
                        <a:t>20 </a:t>
                      </a:r>
                      <a:r>
                        <a:rPr lang="ru-RU" sz="1400" b="1" kern="1200" dirty="0" smtClean="0"/>
                        <a:t>мл. </a:t>
                      </a:r>
                      <a:r>
                        <a:rPr lang="ru-RU" sz="1400" b="1" kern="1200" dirty="0" err="1" smtClean="0"/>
                        <a:t>фл</a:t>
                      </a:r>
                      <a:r>
                        <a:rPr lang="ru-RU" sz="1400" b="1" kern="1200" dirty="0" smtClean="0"/>
                        <a:t>. –</a:t>
                      </a:r>
                      <a:r>
                        <a:rPr lang="en-US" sz="1400" b="1" kern="1200" dirty="0" smtClean="0"/>
                        <a:t> 4 </a:t>
                      </a:r>
                      <a:r>
                        <a:rPr lang="ru-RU" sz="1400" b="1" kern="1200" dirty="0" smtClean="0"/>
                        <a:t>дозы</a:t>
                      </a:r>
                      <a:endParaRPr lang="ru-RU" sz="1400" b="1" dirty="0"/>
                    </a:p>
                  </a:txBody>
                  <a:tcPr/>
                </a:tc>
              </a:tr>
              <a:tr h="719590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 smtClean="0"/>
                        <a:t>ТКАНОЛИН для КРС</a:t>
                      </a:r>
                      <a:endParaRPr lang="ru-RU" sz="20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/>
                        <a:t>220 </a:t>
                      </a:r>
                      <a:r>
                        <a:rPr lang="ru-RU" sz="1400" b="1" kern="1200" dirty="0" smtClean="0"/>
                        <a:t>руб./доза –</a:t>
                      </a:r>
                      <a:r>
                        <a:rPr lang="en-US" sz="1400" b="1" kern="1200" dirty="0" smtClean="0"/>
                        <a:t> 5 </a:t>
                      </a:r>
                      <a:r>
                        <a:rPr lang="ru-RU" sz="1400" b="1" kern="1200" dirty="0" smtClean="0"/>
                        <a:t>мл.</a:t>
                      </a:r>
                    </a:p>
                    <a:p>
                      <a:pPr algn="ctr"/>
                      <a:r>
                        <a:rPr lang="en-US" sz="1400" b="1" kern="1200" dirty="0" smtClean="0"/>
                        <a:t>100 </a:t>
                      </a:r>
                      <a:r>
                        <a:rPr lang="ru-RU" sz="1400" b="1" kern="1200" dirty="0" smtClean="0"/>
                        <a:t>мл. </a:t>
                      </a:r>
                      <a:r>
                        <a:rPr lang="ru-RU" sz="1400" b="1" kern="1200" dirty="0" err="1" smtClean="0"/>
                        <a:t>фл</a:t>
                      </a:r>
                      <a:r>
                        <a:rPr lang="ru-RU" sz="1400" b="1" kern="1200" dirty="0" smtClean="0"/>
                        <a:t>.- 20 доз.</a:t>
                      </a:r>
                    </a:p>
                    <a:p>
                      <a:pPr algn="ctr"/>
                      <a:r>
                        <a:rPr lang="en-US" sz="1400" b="1" kern="1200" dirty="0" smtClean="0"/>
                        <a:t>20 </a:t>
                      </a:r>
                      <a:r>
                        <a:rPr lang="ru-RU" sz="1400" b="1" kern="1200" dirty="0" smtClean="0"/>
                        <a:t>мл. </a:t>
                      </a:r>
                      <a:r>
                        <a:rPr lang="ru-RU" sz="1400" b="1" kern="1200" dirty="0" err="1" smtClean="0"/>
                        <a:t>фл</a:t>
                      </a:r>
                      <a:r>
                        <a:rPr lang="ru-RU" sz="1400" b="1" kern="1200" dirty="0" smtClean="0"/>
                        <a:t>. –</a:t>
                      </a:r>
                      <a:r>
                        <a:rPr lang="en-US" sz="1400" b="1" kern="1200" dirty="0" smtClean="0"/>
                        <a:t> 4 </a:t>
                      </a:r>
                      <a:r>
                        <a:rPr lang="ru-RU" sz="1400" b="1" kern="1200" dirty="0" smtClean="0"/>
                        <a:t>дозы</a:t>
                      </a:r>
                      <a:endParaRPr lang="ru-RU" sz="1400" b="1" dirty="0"/>
                    </a:p>
                  </a:txBody>
                  <a:tcPr/>
                </a:tc>
              </a:tr>
              <a:tr h="509709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 smtClean="0"/>
                        <a:t>ФЕРКОЛИН</a:t>
                      </a:r>
                      <a:endParaRPr lang="ru-RU" sz="20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/>
                        <a:t>82 </a:t>
                      </a:r>
                      <a:r>
                        <a:rPr lang="ru-RU" sz="1400" b="1" kern="1200" dirty="0" smtClean="0"/>
                        <a:t>руб./доза –</a:t>
                      </a:r>
                      <a:r>
                        <a:rPr lang="en-US" sz="1400" b="1" kern="1200" dirty="0" smtClean="0"/>
                        <a:t> 2 </a:t>
                      </a:r>
                      <a:r>
                        <a:rPr lang="ru-RU" sz="1400" b="1" kern="1200" dirty="0" smtClean="0"/>
                        <a:t>мл.</a:t>
                      </a:r>
                    </a:p>
                    <a:p>
                      <a:pPr algn="ctr"/>
                      <a:r>
                        <a:rPr lang="en-US" sz="1400" b="1" kern="1200" dirty="0" smtClean="0"/>
                        <a:t>20 </a:t>
                      </a:r>
                      <a:r>
                        <a:rPr lang="ru-RU" sz="1400" b="1" kern="1200" dirty="0" smtClean="0"/>
                        <a:t>мл. –</a:t>
                      </a:r>
                      <a:r>
                        <a:rPr lang="en-US" sz="1400" b="1" kern="1200" dirty="0" smtClean="0"/>
                        <a:t> 10 </a:t>
                      </a:r>
                      <a:r>
                        <a:rPr lang="ru-RU" sz="1400" b="1" kern="1200" dirty="0" smtClean="0"/>
                        <a:t>доз.</a:t>
                      </a:r>
                      <a:endParaRPr lang="ru-RU" sz="1400" b="1" dirty="0"/>
                    </a:p>
                  </a:txBody>
                  <a:tcPr/>
                </a:tc>
              </a:tr>
              <a:tr h="509709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 smtClean="0"/>
                        <a:t>ОЛИВАК для кур</a:t>
                      </a:r>
                      <a:endParaRPr lang="ru-RU" sz="20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/>
                        <a:t>12 </a:t>
                      </a:r>
                      <a:r>
                        <a:rPr lang="ru-RU" sz="1400" b="1" kern="1200" dirty="0" smtClean="0"/>
                        <a:t>руб./ гр.</a:t>
                      </a:r>
                    </a:p>
                    <a:p>
                      <a:pPr algn="ctr"/>
                      <a:r>
                        <a:rPr lang="en-US" sz="1400" b="1" kern="1200" dirty="0" smtClean="0"/>
                        <a:t>0,5 </a:t>
                      </a:r>
                      <a:r>
                        <a:rPr lang="ru-RU" sz="1400" b="1" kern="1200" dirty="0" smtClean="0"/>
                        <a:t>кг –</a:t>
                      </a:r>
                      <a:r>
                        <a:rPr lang="en-US" sz="1400" b="1" kern="1200" dirty="0" smtClean="0"/>
                        <a:t> 50000 </a:t>
                      </a:r>
                      <a:r>
                        <a:rPr lang="ru-RU" sz="1400" b="1" kern="1200" dirty="0" smtClean="0"/>
                        <a:t>доз.</a:t>
                      </a:r>
                      <a:endParaRPr lang="ru-RU" sz="1400" b="1" dirty="0"/>
                    </a:p>
                  </a:txBody>
                  <a:tcPr/>
                </a:tc>
              </a:tr>
              <a:tr h="719590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 smtClean="0"/>
                        <a:t>КЛОВЕКС</a:t>
                      </a:r>
                      <a:r>
                        <a:rPr lang="ru-RU" sz="2000" b="1" kern="1200" baseline="0" dirty="0" smtClean="0"/>
                        <a:t> для овец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/>
                        <a:t>87 </a:t>
                      </a:r>
                      <a:r>
                        <a:rPr lang="ru-RU" sz="1400" b="1" kern="1200" dirty="0" smtClean="0"/>
                        <a:t>руб./ доза –</a:t>
                      </a:r>
                      <a:r>
                        <a:rPr lang="en-US" sz="1400" b="1" kern="1200" dirty="0" smtClean="0"/>
                        <a:t> 2 </a:t>
                      </a:r>
                      <a:r>
                        <a:rPr lang="ru-RU" sz="1400" b="1" kern="1200" dirty="0" smtClean="0"/>
                        <a:t>мл.</a:t>
                      </a:r>
                    </a:p>
                    <a:p>
                      <a:pPr algn="ctr"/>
                      <a:r>
                        <a:rPr lang="en-US" sz="1400" b="1" kern="1200" dirty="0" smtClean="0"/>
                        <a:t>100 </a:t>
                      </a:r>
                      <a:r>
                        <a:rPr lang="ru-RU" sz="1400" b="1" kern="1200" dirty="0" smtClean="0"/>
                        <a:t>мл. </a:t>
                      </a:r>
                      <a:r>
                        <a:rPr lang="ru-RU" sz="1400" b="1" kern="1200" dirty="0" err="1" smtClean="0"/>
                        <a:t>фл</a:t>
                      </a:r>
                      <a:r>
                        <a:rPr lang="ru-RU" sz="1400" b="1" kern="1200" dirty="0" smtClean="0"/>
                        <a:t>. –</a:t>
                      </a:r>
                      <a:r>
                        <a:rPr lang="en-US" sz="1400" b="1" kern="1200" dirty="0" smtClean="0"/>
                        <a:t> 50 </a:t>
                      </a:r>
                      <a:r>
                        <a:rPr lang="ru-RU" sz="1400" b="1" kern="1200" dirty="0" smtClean="0"/>
                        <a:t>доз</a:t>
                      </a:r>
                    </a:p>
                    <a:p>
                      <a:pPr algn="ctr"/>
                      <a:r>
                        <a:rPr lang="en-US" sz="1400" b="1" kern="1200" dirty="0" smtClean="0"/>
                        <a:t>20 </a:t>
                      </a:r>
                      <a:r>
                        <a:rPr lang="ru-RU" sz="1400" b="1" kern="1200" dirty="0" smtClean="0"/>
                        <a:t>мл. </a:t>
                      </a:r>
                      <a:r>
                        <a:rPr lang="ru-RU" sz="1400" b="1" kern="1200" dirty="0" err="1" smtClean="0"/>
                        <a:t>фл</a:t>
                      </a:r>
                      <a:r>
                        <a:rPr lang="ru-RU" sz="1400" b="1" kern="1200" dirty="0" smtClean="0"/>
                        <a:t>. –</a:t>
                      </a:r>
                      <a:r>
                        <a:rPr lang="en-US" sz="1400" b="1" kern="1200" dirty="0" smtClean="0"/>
                        <a:t> 10 </a:t>
                      </a:r>
                      <a:r>
                        <a:rPr lang="ru-RU" sz="1400" b="1" kern="1200" dirty="0" smtClean="0"/>
                        <a:t>доз.</a:t>
                      </a:r>
                      <a:endParaRPr lang="ru-RU" sz="1400" b="1" dirty="0"/>
                    </a:p>
                  </a:txBody>
                  <a:tcPr/>
                </a:tc>
              </a:tr>
              <a:tr h="410345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 smtClean="0"/>
                        <a:t>РАСТОЛИН для КРС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/>
                        <a:t>280 </a:t>
                      </a:r>
                      <a:r>
                        <a:rPr lang="ru-RU" sz="1400" b="1" kern="1200" dirty="0" smtClean="0"/>
                        <a:t>руб./ доза –</a:t>
                      </a:r>
                      <a:r>
                        <a:rPr lang="en-US" sz="1400" b="1" kern="1200" dirty="0" smtClean="0"/>
                        <a:t> 100 </a:t>
                      </a:r>
                      <a:r>
                        <a:rPr lang="ru-RU" sz="1400" b="1" kern="1200" dirty="0" smtClean="0"/>
                        <a:t>мл.</a:t>
                      </a:r>
                      <a:endParaRPr lang="ru-RU" sz="1400" b="1" dirty="0"/>
                    </a:p>
                  </a:txBody>
                  <a:tcPr/>
                </a:tc>
              </a:tr>
              <a:tr h="410345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 smtClean="0"/>
                        <a:t>ИММУНОЛИН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/>
                        <a:t>12 </a:t>
                      </a:r>
                      <a:r>
                        <a:rPr lang="ru-RU" sz="1400" b="1" kern="1200" dirty="0" smtClean="0"/>
                        <a:t>руб. мл для </a:t>
                      </a:r>
                      <a:r>
                        <a:rPr lang="ru-RU" sz="1400" b="1" kern="1200" dirty="0" err="1" smtClean="0"/>
                        <a:t>сельхозживотных</a:t>
                      </a:r>
                      <a:endParaRPr lang="ru-RU" sz="1400" b="1" dirty="0"/>
                    </a:p>
                  </a:txBody>
                  <a:tcPr/>
                </a:tc>
              </a:tr>
              <a:tr h="509709"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 smtClean="0"/>
                        <a:t>ФУЗОЛИН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/>
                        <a:t>760 </a:t>
                      </a:r>
                      <a:r>
                        <a:rPr lang="ru-RU" sz="1400" b="1" kern="1200" dirty="0" smtClean="0"/>
                        <a:t>руб. литр –</a:t>
                      </a:r>
                      <a:r>
                        <a:rPr lang="en-US" sz="1400" b="1" kern="1200" dirty="0" smtClean="0"/>
                        <a:t> 5 - 10 </a:t>
                      </a:r>
                      <a:r>
                        <a:rPr lang="ru-RU" sz="1400" b="1" kern="1200" dirty="0" smtClean="0"/>
                        <a:t>литров канистра</a:t>
                      </a:r>
                    </a:p>
                    <a:p>
                      <a:pPr algn="ctr"/>
                      <a:r>
                        <a:rPr lang="ru-RU" sz="1400" b="1" kern="1200" dirty="0" smtClean="0"/>
                        <a:t>Разводится 1:50</a:t>
                      </a:r>
                      <a:endParaRPr lang="ru-RU" sz="14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spcBef>
                <a:spcPct val="50000"/>
              </a:spcBef>
              <a:buNone/>
            </a:pPr>
            <a:r>
              <a:rPr lang="ru-RU" b="1" dirty="0" smtClean="0">
                <a:solidFill>
                  <a:srgbClr val="002060"/>
                </a:solidFill>
              </a:rPr>
              <a:t>Главный технолог ООО «</a:t>
            </a:r>
            <a:r>
              <a:rPr lang="ru-RU" b="1" dirty="0" err="1" smtClean="0">
                <a:solidFill>
                  <a:srgbClr val="002060"/>
                </a:solidFill>
              </a:rPr>
              <a:t>Пробиотик-Плюс</a:t>
            </a:r>
            <a:r>
              <a:rPr lang="ru-RU" b="1" dirty="0" smtClean="0">
                <a:solidFill>
                  <a:srgbClr val="002060"/>
                </a:solidFill>
              </a:rPr>
              <a:t>»</a:t>
            </a:r>
          </a:p>
          <a:p>
            <a:pPr algn="ctr">
              <a:spcBef>
                <a:spcPct val="50000"/>
              </a:spcBef>
              <a:buNone/>
            </a:pPr>
            <a:r>
              <a:rPr lang="ru-RU" b="1" dirty="0" err="1" smtClean="0">
                <a:solidFill>
                  <a:srgbClr val="000099"/>
                </a:solidFill>
              </a:rPr>
              <a:t>Шайбель</a:t>
            </a:r>
            <a:r>
              <a:rPr lang="ru-RU" b="1" dirty="0" smtClean="0">
                <a:solidFill>
                  <a:srgbClr val="000099"/>
                </a:solidFill>
              </a:rPr>
              <a:t> Алексей Яковлевич</a:t>
            </a:r>
          </a:p>
          <a:p>
            <a:pPr algn="ctr">
              <a:spcBef>
                <a:spcPct val="50000"/>
              </a:spcBef>
              <a:buNone/>
            </a:pPr>
            <a:r>
              <a:rPr lang="ru-RU" b="1" dirty="0" smtClean="0"/>
              <a:t>8-965-136-13-36</a:t>
            </a:r>
            <a:endParaRPr lang="ru-RU" b="1" dirty="0" smtClean="0">
              <a:solidFill>
                <a:srgbClr val="000099"/>
              </a:solidFill>
            </a:endParaRPr>
          </a:p>
          <a:p>
            <a:pPr algn="ctr">
              <a:spcBef>
                <a:spcPct val="50000"/>
              </a:spcBef>
              <a:buNone/>
            </a:pPr>
            <a:r>
              <a:rPr lang="ru-RU" b="1" dirty="0" smtClean="0">
                <a:solidFill>
                  <a:srgbClr val="002060"/>
                </a:solidFill>
              </a:rPr>
              <a:t>Заведующая кафедрой микробиологии ФГБОУ ВО «Московская государственная академия ветеринарной медицины и биотехнологии – МВА имени К.И. Скрябина»,  доктор биологических наук, профессор</a:t>
            </a:r>
          </a:p>
          <a:p>
            <a:pPr algn="ctr">
              <a:spcBef>
                <a:spcPct val="50000"/>
              </a:spcBef>
              <a:buNone/>
            </a:pPr>
            <a:r>
              <a:rPr lang="ru-RU" b="1" dirty="0" err="1" smtClean="0">
                <a:solidFill>
                  <a:srgbClr val="000099"/>
                </a:solidFill>
              </a:rPr>
              <a:t>Грязнева</a:t>
            </a:r>
            <a:r>
              <a:rPr lang="ru-RU" b="1" dirty="0" smtClean="0">
                <a:solidFill>
                  <a:srgbClr val="000099"/>
                </a:solidFill>
              </a:rPr>
              <a:t> Татьяна Николаевна</a:t>
            </a:r>
          </a:p>
          <a:p>
            <a:pPr algn="ctr">
              <a:spcBef>
                <a:spcPct val="50000"/>
              </a:spcBef>
              <a:buNone/>
            </a:pPr>
            <a:r>
              <a:rPr lang="ru-RU" b="1" dirty="0" smtClean="0"/>
              <a:t>8-915-454-25-54</a:t>
            </a:r>
          </a:p>
          <a:p>
            <a:pPr algn="ctr">
              <a:spcBef>
                <a:spcPct val="50000"/>
              </a:spcBef>
              <a:buNone/>
            </a:pPr>
            <a:r>
              <a:rPr lang="ru-RU" dirty="0" smtClean="0"/>
              <a:t>http://probiotic-plus.ru</a:t>
            </a:r>
          </a:p>
          <a:p>
            <a:pPr algn="ctr">
              <a:spcBef>
                <a:spcPct val="50000"/>
              </a:spcBef>
              <a:buNone/>
            </a:pP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2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Прямоугольник 9"/>
          <p:cNvSpPr/>
          <p:nvPr/>
        </p:nvSpPr>
        <p:spPr>
          <a:xfrm>
            <a:off x="287383" y="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Центральный офис: г. Москва, ул. Приозёрная, 58 </a:t>
            </a:r>
          </a:p>
          <a:p>
            <a:r>
              <a:rPr lang="ru-RU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Филиал: г. Москва, ул. Академика Скрябина, д. 23 </a:t>
            </a:r>
          </a:p>
          <a:p>
            <a:r>
              <a:rPr lang="ru-RU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Тел.: + 7 963 633 02 42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3374"/>
                </a:solidFill>
                <a:latin typeface="+mn-lt"/>
              </a:rPr>
              <a:t>Виды препаратов</a:t>
            </a:r>
            <a:endParaRPr lang="ru-RU" sz="4400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3374"/>
              </a:solidFill>
              <a:latin typeface="+mn-lt"/>
            </a:endParaRPr>
          </a:p>
        </p:txBody>
      </p:sp>
      <p:graphicFrame>
        <p:nvGraphicFramePr>
          <p:cNvPr id="15" name="Схема 14"/>
          <p:cNvGraphicFramePr/>
          <p:nvPr/>
        </p:nvGraphicFramePr>
        <p:xfrm>
          <a:off x="613955" y="953589"/>
          <a:ext cx="8046719" cy="5316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Группа 15"/>
          <p:cNvGrpSpPr/>
          <p:nvPr/>
        </p:nvGrpSpPr>
        <p:grpSpPr>
          <a:xfrm>
            <a:off x="0" y="6191794"/>
            <a:ext cx="9144000" cy="418012"/>
            <a:chOff x="0" y="5982789"/>
            <a:chExt cx="9144000" cy="418012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20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7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Grafik 9" descr="Bild1 probiotic2.jp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b="1" dirty="0" err="1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Пробиотические</a:t>
            </a:r>
            <a:r>
              <a:rPr lang="ru-RU" sz="4400" b="1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latin typeface="+mn-lt"/>
              </a:rPr>
              <a:t> препараты</a:t>
            </a:r>
            <a:endParaRPr lang="ru-RU" sz="4400" b="1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  <a:latin typeface="+mn-lt"/>
            </a:endParaRPr>
          </a:p>
        </p:txBody>
      </p:sp>
      <p:graphicFrame>
        <p:nvGraphicFramePr>
          <p:cNvPr id="16" name="Содержимое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582385"/>
              </p:ext>
            </p:extLst>
          </p:nvPr>
        </p:nvGraphicFramePr>
        <p:xfrm>
          <a:off x="0" y="1293223"/>
          <a:ext cx="9143999" cy="4713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Группа 9"/>
          <p:cNvGrpSpPr/>
          <p:nvPr/>
        </p:nvGrpSpPr>
        <p:grpSpPr>
          <a:xfrm>
            <a:off x="0" y="6217921"/>
            <a:ext cx="9144000" cy="418012"/>
            <a:chOff x="0" y="5982789"/>
            <a:chExt cx="9144000" cy="418012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14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7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Grafik 9" descr="Bild1 probiotic2.jp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6" name="Picture 2" descr="https://ofbf.org/app/uploads/2015/05/Mahoning.jpg"/>
          <p:cNvPicPr>
            <a:picLocks noChangeAspect="1" noChangeArrowheads="1"/>
          </p:cNvPicPr>
          <p:nvPr/>
        </p:nvPicPr>
        <p:blipFill>
          <a:blip r:embed="rId9"/>
          <a:srcRect l="65" t="11137" b="15493"/>
          <a:stretch>
            <a:fillRect/>
          </a:stretch>
        </p:blipFill>
        <p:spPr bwMode="auto">
          <a:xfrm>
            <a:off x="0" y="3702531"/>
            <a:ext cx="9143999" cy="31554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>
            <a:off x="0" y="0"/>
            <a:ext cx="9144000" cy="3122023"/>
            <a:chOff x="433705" y="181972"/>
            <a:chExt cx="8467408" cy="3175591"/>
          </a:xfrm>
        </p:grpSpPr>
        <p:pic>
          <p:nvPicPr>
            <p:cNvPr id="10" name="Picture 10" descr="http://www.probiotic-plus.ru/DesktopModules/eTailer/cachedimageservice.axd?data=1d76772c-ab11-43a7-b2a3-31db2f46144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3705" y="195036"/>
              <a:ext cx="1993900" cy="29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8" descr="http://www.probiotic-plus.ru/DesktopModules/eTailer/cachedimageservice.axd?data=dbdc3abd-7149-4a5c-b36f-7563fff8dbf3"/>
            <p:cNvPicPr>
              <a:picLocks noChangeAspect="1" noChangeArrowheads="1"/>
            </p:cNvPicPr>
            <p:nvPr/>
          </p:nvPicPr>
          <p:blipFill>
            <a:blip r:embed="rId3"/>
            <a:srcRect l="11423" t="6667" r="7813" b="4443"/>
            <a:stretch>
              <a:fillRect/>
            </a:stretch>
          </p:blipFill>
          <p:spPr bwMode="auto">
            <a:xfrm>
              <a:off x="6762750" y="181972"/>
              <a:ext cx="2138363" cy="302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4" descr="http://www.probiotic-plus.ru/DesktopModules/eTailer/cachedimageservice.axd?data=0cbdacba-aeed-4293-bb62-f13e4fb5c10c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411413" y="188913"/>
              <a:ext cx="1009650" cy="158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8" descr="http://www.probiotic-plus.ru/DesktopModules/eTailer/cachedimageservice.axd?data=575353b2-772b-4551-8c85-2309c5d4120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651500" y="1628775"/>
              <a:ext cx="1128713" cy="158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0" descr="http://www.probiotic-plus.ru/DesktopModules/eTailer/cachedimageservice.axd?data=812793fc-96ec-4717-9ee9-4809820b477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602288" y="188913"/>
              <a:ext cx="1247775" cy="158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2" descr="http://www.probiotic-plus.ru/DesktopModules/eTailer/cachedimageservice.axd?data=daa59dba-a8a7-4079-a245-ea9c5b7bc81c"/>
            <p:cNvPicPr>
              <a:picLocks noChangeAspect="1" noChangeArrowheads="1"/>
            </p:cNvPicPr>
            <p:nvPr/>
          </p:nvPicPr>
          <p:blipFill>
            <a:blip r:embed="rId7"/>
            <a:srcRect l="20370" r="16666"/>
            <a:stretch>
              <a:fillRect/>
            </a:stretch>
          </p:blipFill>
          <p:spPr bwMode="auto">
            <a:xfrm>
              <a:off x="2411413" y="1700213"/>
              <a:ext cx="998537" cy="158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6" descr="http://www.probiotic-plus.ru/DesktopModules/eTailer/cachedimageservice.axd?data=1c2dc16b-fc5f-4f46-abd0-4d2a40cb1701"/>
            <p:cNvPicPr>
              <a:picLocks noChangeAspect="1" noChangeArrowheads="1"/>
            </p:cNvPicPr>
            <p:nvPr/>
          </p:nvPicPr>
          <p:blipFill>
            <a:blip r:embed="rId8"/>
            <a:srcRect l="9637" t="5000" r="8238" b="2499"/>
            <a:stretch>
              <a:fillRect/>
            </a:stretch>
          </p:blipFill>
          <p:spPr bwMode="auto">
            <a:xfrm>
              <a:off x="3419475" y="188913"/>
              <a:ext cx="2189163" cy="316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8" name="Содержимое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722694"/>
              </p:ext>
            </p:extLst>
          </p:nvPr>
        </p:nvGraphicFramePr>
        <p:xfrm>
          <a:off x="645459" y="2913017"/>
          <a:ext cx="7869891" cy="3263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4" name="Группа 3"/>
          <p:cNvGrpSpPr/>
          <p:nvPr/>
        </p:nvGrpSpPr>
        <p:grpSpPr>
          <a:xfrm>
            <a:off x="0" y="6217920"/>
            <a:ext cx="9144000" cy="418012"/>
            <a:chOff x="0" y="5982789"/>
            <a:chExt cx="9144000" cy="41801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0" y="5982789"/>
              <a:ext cx="9144000" cy="4180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1604" y="6027182"/>
              <a:ext cx="22585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ФГБОУ ВО 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МГАВМиБ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857884" y="6027182"/>
              <a:ext cx="26602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ООО «</a:t>
              </a:r>
              <a:r>
                <a:rPr lang="ru-RU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Пробиотик-Плюс</a:t>
              </a:r>
              <a:r>
                <a:rPr lang="ru-RU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»</a:t>
              </a:r>
              <a:endParaRPr lang="ru-RU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itchFamily="34" charset="0"/>
              </a:endParaRPr>
            </a:p>
          </p:txBody>
        </p:sp>
        <p:pic>
          <p:nvPicPr>
            <p:cNvPr id="8" name="Рисунок 1" descr="http://www.mgavm.ru/img/a1.gif"/>
            <p:cNvPicPr>
              <a:picLocks noChangeAspect="1" noChangeArrowheads="1"/>
            </p:cNvPicPr>
            <p:nvPr/>
          </p:nvPicPr>
          <p:blipFill>
            <a:blip r:embed="rId14"/>
            <a:srcRect t="8138" r="11084" b="16573"/>
            <a:stretch>
              <a:fillRect/>
            </a:stretch>
          </p:blipFill>
          <p:spPr bwMode="auto">
            <a:xfrm>
              <a:off x="857224" y="6008914"/>
              <a:ext cx="714380" cy="3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Grafik 9" descr="Bild1 probiotic2.jpg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553736" y="5982789"/>
              <a:ext cx="1345416" cy="418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8906" y="1334114"/>
            <a:ext cx="7839635" cy="977899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Профилактическое действие бацилл-компонентов </a:t>
            </a:r>
            <a:r>
              <a:rPr lang="ru-RU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пробиотической</a:t>
            </a:r>
            <a:r>
              <a:rPr lang="ru-RU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кормовой добавки ОЛИН</a:t>
            </a:r>
            <a:br>
              <a:rPr lang="ru-RU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lang="ru-RU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 l="9280" t="36131" r="6941" b="39003"/>
          <a:stretch>
            <a:fillRect/>
          </a:stretch>
        </p:blipFill>
        <p:spPr bwMode="auto">
          <a:xfrm>
            <a:off x="0" y="0"/>
            <a:ext cx="9144000" cy="126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Содержимое 6"/>
          <p:cNvGraphicFramePr>
            <a:graphicFrameLocks noGrp="1"/>
          </p:cNvGraphicFramePr>
          <p:nvPr>
            <p:ph idx="1"/>
          </p:nvPr>
        </p:nvGraphicFramePr>
        <p:xfrm>
          <a:off x="431073" y="2006602"/>
          <a:ext cx="8254094" cy="4577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34640"/>
                <a:gridCol w="5419454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Действие</a:t>
                      </a:r>
                      <a:endParaRPr lang="ru-RU" dirty="0">
                        <a:solidFill>
                          <a:srgbClr val="00206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Процессы, обеспечивающие действие</a:t>
                      </a:r>
                      <a:endParaRPr lang="ru-RU" dirty="0">
                        <a:solidFill>
                          <a:srgbClr val="00206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Подавление роста патогенных и условно-патогенных микроорганизмов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Синтез веществ, обладающих антибиотическими свойствами (антибиотики, лизоцим, пептиды с антибиотическими свойствами и др.), снижение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рН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среды, высокая конкурентная способность в процессе размножения.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Нормализация пищеварения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Синтез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пектолитических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протеолитических ферментов, липазы.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Антиаллергическое 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Расщепление аллергенов на биологически инертные субъединицы.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Стимуляция неспецифической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резистентности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организма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Стимуляция лимфоцитов, макрофагов, индукция эндогенного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α-и γ-интерферона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увеличение содержания гамма-глобулиновой фракции крови.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/>
          <a:srcRect l="9280" t="36131" r="6941" b="39003"/>
          <a:stretch>
            <a:fillRect/>
          </a:stretch>
        </p:blipFill>
        <p:spPr bwMode="auto">
          <a:xfrm>
            <a:off x="0" y="0"/>
            <a:ext cx="9144000" cy="125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834" y="1216549"/>
            <a:ext cx="7839635" cy="977899"/>
          </a:xfrm>
        </p:spPr>
        <p:txBody>
          <a:bodyPr>
            <a:noAutofit/>
          </a:bodyPr>
          <a:lstStyle/>
          <a:p>
            <a:pPr algn="ctr"/>
            <a:r>
              <a:rPr lang="ru-RU" sz="2400" b="1" i="1" dirty="0" smtClean="0">
                <a:solidFill>
                  <a:srgbClr val="000099"/>
                </a:solidFill>
                <a:latin typeface="+mn-lt"/>
              </a:rPr>
              <a:t>Профилактическое действие бацилл-компонентов </a:t>
            </a:r>
            <a:r>
              <a:rPr lang="ru-RU" sz="2400" b="1" i="1" dirty="0" err="1" smtClean="0">
                <a:solidFill>
                  <a:srgbClr val="000099"/>
                </a:solidFill>
                <a:latin typeface="+mn-lt"/>
              </a:rPr>
              <a:t>пробиотической</a:t>
            </a:r>
            <a:r>
              <a:rPr lang="ru-RU" sz="2400" b="1" i="1" dirty="0" smtClean="0">
                <a:solidFill>
                  <a:srgbClr val="000099"/>
                </a:solidFill>
                <a:latin typeface="+mn-lt"/>
              </a:rPr>
              <a:t> кормовой добавки ОЛИН</a:t>
            </a:r>
            <a:br>
              <a:rPr lang="ru-RU" sz="2400" b="1" i="1" dirty="0" smtClean="0">
                <a:solidFill>
                  <a:srgbClr val="000099"/>
                </a:solidFill>
                <a:latin typeface="+mn-lt"/>
              </a:rPr>
            </a:br>
            <a:endParaRPr lang="ru-RU" sz="2400" dirty="0">
              <a:latin typeface="+mn-lt"/>
            </a:endParaRPr>
          </a:p>
        </p:txBody>
      </p:sp>
      <p:graphicFrame>
        <p:nvGraphicFramePr>
          <p:cNvPr id="12" name="Содержимое 11"/>
          <p:cNvGraphicFramePr>
            <a:graphicFrameLocks noGrp="1"/>
          </p:cNvGraphicFramePr>
          <p:nvPr>
            <p:ph idx="1"/>
          </p:nvPr>
        </p:nvGraphicFramePr>
        <p:xfrm>
          <a:off x="449217" y="1836783"/>
          <a:ext cx="8254094" cy="4851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34640"/>
                <a:gridCol w="5419454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Действие</a:t>
                      </a:r>
                      <a:endParaRPr lang="ru-RU" dirty="0">
                        <a:solidFill>
                          <a:srgbClr val="00206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Процессы, обеспечивающие</a:t>
                      </a:r>
                      <a:r>
                        <a:rPr lang="ru-RU" baseline="0" dirty="0" smtClean="0">
                          <a:solidFill>
                            <a:srgbClr val="002060"/>
                          </a:solidFill>
                          <a:latin typeface="Arial" pitchFamily="34" charset="0"/>
                          <a:cs typeface="Arial" pitchFamily="34" charset="0"/>
                        </a:rPr>
                        <a:t> действие</a:t>
                      </a:r>
                      <a:endParaRPr lang="ru-RU" dirty="0">
                        <a:solidFill>
                          <a:srgbClr val="00206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Антитоксическое 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Дезинтеграция высокомолекулярных белков.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Восстановление эндогенной микрофлоры, коррекция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микробиоценоза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Филогенетическая общность представителей нормальной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симбионтной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микрофлоры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Синтез заменимых и незаменимых аминокислот и витаминов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Экзоцеллюлярная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продукция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треонина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глутаминовой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кислоты,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аланина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валина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тирозина, гистидина, орнитина , витаминов группы В и др.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Выведение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микотоксинов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тяжелых металлов и радионуклидов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Способность к повышенной сорбции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микотоксинов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тяжелых металлов и радионуклидов в сочетании с быстрой элиминацией.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Slide title</a:t>
            </a:r>
            <a:endParaRPr lang="ru-RU" b="1" dirty="0"/>
          </a:p>
        </p:txBody>
      </p:sp>
      <p:pic>
        <p:nvPicPr>
          <p:cNvPr id="56" name="Picture 6" descr="http://gislab.com.tr/images/03.jpg"/>
          <p:cNvPicPr>
            <a:picLocks noChangeAspect="1" noChangeArrowheads="1"/>
          </p:cNvPicPr>
          <p:nvPr/>
        </p:nvPicPr>
        <p:blipFill>
          <a:blip r:embed="rId2"/>
          <a:srcRect r="3076" b="38917"/>
          <a:stretch>
            <a:fillRect/>
          </a:stretch>
        </p:blipFill>
        <p:spPr bwMode="auto">
          <a:xfrm>
            <a:off x="0" y="0"/>
            <a:ext cx="9144000" cy="1737360"/>
          </a:xfrm>
          <a:prstGeom prst="rect">
            <a:avLst/>
          </a:prstGeom>
          <a:noFill/>
        </p:spPr>
      </p:pic>
      <p:sp>
        <p:nvSpPr>
          <p:cNvPr id="58" name="Прямоугольник 57"/>
          <p:cNvSpPr/>
          <p:nvPr/>
        </p:nvSpPr>
        <p:spPr>
          <a:xfrm>
            <a:off x="0" y="1595736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3200" b="1" dirty="0" smtClean="0">
                <a:solidFill>
                  <a:srgbClr val="000099"/>
                </a:solidFill>
                <a:cs typeface="Arial" pitchFamily="34" charset="0"/>
              </a:rPr>
              <a:t>Применение </a:t>
            </a:r>
            <a:r>
              <a:rPr lang="ru-RU" sz="3200" b="1" dirty="0" err="1" smtClean="0">
                <a:solidFill>
                  <a:srgbClr val="000099"/>
                </a:solidFill>
                <a:cs typeface="Arial" pitchFamily="34" charset="0"/>
              </a:rPr>
              <a:t>пробиотической</a:t>
            </a:r>
            <a:r>
              <a:rPr lang="ru-RU" sz="3200" b="1" dirty="0" smtClean="0">
                <a:solidFill>
                  <a:srgbClr val="000099"/>
                </a:solidFill>
                <a:cs typeface="Arial" pitchFamily="34" charset="0"/>
              </a:rPr>
              <a:t> кормовой добавки ОЛИН позволяет отказаться от использования:</a:t>
            </a:r>
            <a:endParaRPr lang="ru-RU" sz="3200" b="1" dirty="0">
              <a:solidFill>
                <a:srgbClr val="000099"/>
              </a:solidFill>
              <a:cs typeface="Arial" pitchFamily="34" charset="0"/>
            </a:endParaRPr>
          </a:p>
        </p:txBody>
      </p:sp>
      <p:graphicFrame>
        <p:nvGraphicFramePr>
          <p:cNvPr id="59" name="Схема 58"/>
          <p:cNvGraphicFramePr/>
          <p:nvPr/>
        </p:nvGraphicFramePr>
        <p:xfrm>
          <a:off x="1079863" y="2611120"/>
          <a:ext cx="696685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819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</TotalTime>
  <Words>1681</Words>
  <Application>Microsoft Office PowerPoint</Application>
  <PresentationFormat>Экран (4:3)</PresentationFormat>
  <Paragraphs>267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Office Theme</vt:lpstr>
      <vt:lpstr>Лечебно-профилактические препараты  ООО «Пробиотик-Плюс» и ФГБОУ ВО МГАВМиБ </vt:lpstr>
      <vt:lpstr>Презентация PowerPoint</vt:lpstr>
      <vt:lpstr>Преимущества работы с нами:</vt:lpstr>
      <vt:lpstr>Виды препаратов</vt:lpstr>
      <vt:lpstr>Пробиотические препараты</vt:lpstr>
      <vt:lpstr>Презентация PowerPoint</vt:lpstr>
      <vt:lpstr>Профилактическое действие бацилл-компонентов пробиотической кормовой добавки ОЛИН </vt:lpstr>
      <vt:lpstr>Профилактическое действие бацилл-компонентов пробиотической кормовой добавки ОЛИН </vt:lpstr>
      <vt:lpstr>Slide title</vt:lpstr>
      <vt:lpstr>Иммунобиологические препараты</vt:lpstr>
      <vt:lpstr>Презентация PowerPoint</vt:lpstr>
      <vt:lpstr>Действие вакцины ВАКОЛИН</vt:lpstr>
      <vt:lpstr>Презентация PowerPoint</vt:lpstr>
      <vt:lpstr>Свойства ФЕРКОЛИНА:</vt:lpstr>
      <vt:lpstr>Презентация PowerPoint</vt:lpstr>
      <vt:lpstr>Результаты применения вакцины ОЛИВАК:</vt:lpstr>
      <vt:lpstr>Презентация PowerPoint</vt:lpstr>
      <vt:lpstr>Свойства ИММУНОЛИНА</vt:lpstr>
      <vt:lpstr>Бактериальные препараты</vt:lpstr>
      <vt:lpstr>Презентация PowerPoint</vt:lpstr>
      <vt:lpstr>Свойства РАСТОЛИНА:</vt:lpstr>
      <vt:lpstr>Презентация PowerPoint</vt:lpstr>
      <vt:lpstr>Свойства ФУЗОЛИНА</vt:lpstr>
      <vt:lpstr>Химиотерапевтические препараты</vt:lpstr>
      <vt:lpstr>Биостимуляторы </vt:lpstr>
      <vt:lpstr>Презентация PowerPoint</vt:lpstr>
      <vt:lpstr>Свойства тканолина:</vt:lpstr>
      <vt:lpstr>Биоциды</vt:lpstr>
      <vt:lpstr>Биопрепараты для утилизации навоза и получения биогумуса:</vt:lpstr>
      <vt:lpstr>Биопрепараты для реабилитации и повышения плодородия почв :</vt:lpstr>
      <vt:lpstr>Результат использования лечебно-профилактических средств:</vt:lpstr>
      <vt:lpstr>Прайс-лист</vt:lpstr>
      <vt:lpstr>Презентация PowerPoint</vt:lpstr>
    </vt:vector>
  </TitlesOfParts>
  <Company>PJSC "New Engineering Technologies"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Дмитрий</cp:lastModifiedBy>
  <cp:revision>137</cp:revision>
  <dcterms:created xsi:type="dcterms:W3CDTF">2016-11-18T14:12:19Z</dcterms:created>
  <dcterms:modified xsi:type="dcterms:W3CDTF">2018-01-24T09:59:24Z</dcterms:modified>
</cp:coreProperties>
</file>